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0" r:id="rId2"/>
  </p:sldMasterIdLst>
  <p:notesMasterIdLst>
    <p:notesMasterId r:id="rId46"/>
  </p:notesMasterIdLst>
  <p:sldIdLst>
    <p:sldId id="256" r:id="rId3"/>
    <p:sldId id="260" r:id="rId4"/>
    <p:sldId id="259" r:id="rId5"/>
    <p:sldId id="267" r:id="rId6"/>
    <p:sldId id="266" r:id="rId7"/>
    <p:sldId id="268" r:id="rId8"/>
    <p:sldId id="269" r:id="rId9"/>
    <p:sldId id="274" r:id="rId10"/>
    <p:sldId id="270" r:id="rId11"/>
    <p:sldId id="281" r:id="rId12"/>
    <p:sldId id="283" r:id="rId13"/>
    <p:sldId id="318" r:id="rId14"/>
    <p:sldId id="284" r:id="rId15"/>
    <p:sldId id="285" r:id="rId16"/>
    <p:sldId id="303" r:id="rId17"/>
    <p:sldId id="298" r:id="rId18"/>
    <p:sldId id="304" r:id="rId19"/>
    <p:sldId id="286" r:id="rId20"/>
    <p:sldId id="307" r:id="rId21"/>
    <p:sldId id="275" r:id="rId22"/>
    <p:sldId id="308" r:id="rId23"/>
    <p:sldId id="309" r:id="rId24"/>
    <p:sldId id="305" r:id="rId25"/>
    <p:sldId id="311" r:id="rId26"/>
    <p:sldId id="310" r:id="rId27"/>
    <p:sldId id="306" r:id="rId28"/>
    <p:sldId id="313" r:id="rId29"/>
    <p:sldId id="314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16" r:id="rId38"/>
    <p:sldId id="326" r:id="rId39"/>
    <p:sldId id="327" r:id="rId40"/>
    <p:sldId id="328" r:id="rId41"/>
    <p:sldId id="317" r:id="rId42"/>
    <p:sldId id="329" r:id="rId43"/>
    <p:sldId id="330" r:id="rId44"/>
    <p:sldId id="331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0000"/>
    <a:srgbClr val="99240B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44"/>
    <p:restoredTop sz="78738"/>
  </p:normalViewPr>
  <p:slideViewPr>
    <p:cSldViewPr snapToGrid="0">
      <p:cViewPr>
        <p:scale>
          <a:sx n="80" d="100"/>
          <a:sy n="80" d="100"/>
        </p:scale>
        <p:origin x="2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Eigenvalues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Variance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cat>
            <c:strRef>
              <c:f>Sheet1!$A$2:$A$6</c:f>
              <c:strCache>
                <c:ptCount val="5"/>
                <c:pt idx="0">
                  <c:v>Component 1</c:v>
                </c:pt>
                <c:pt idx="1">
                  <c:v>Component 2</c:v>
                </c:pt>
                <c:pt idx="2">
                  <c:v>Component 3</c:v>
                </c:pt>
                <c:pt idx="3">
                  <c:v>Component 4</c:v>
                </c:pt>
                <c:pt idx="4">
                  <c:v>Component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3.4573332699999999</c:v>
                </c:pt>
                <c:pt idx="1">
                  <c:v>0.85549573999999995</c:v>
                </c:pt>
                <c:pt idx="2">
                  <c:v>0.52597685000000005</c:v>
                </c:pt>
                <c:pt idx="3">
                  <c:v>0.14256619000000001</c:v>
                </c:pt>
                <c:pt idx="4">
                  <c:v>1.8627950000000001E-2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D5-A745-8018-AC84D470CD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659184992"/>
        <c:axId val="1199462480"/>
      </c:barChart>
      <c:catAx>
        <c:axId val="659184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9462480"/>
        <c:crosses val="autoZero"/>
        <c:auto val="1"/>
        <c:lblAlgn val="ctr"/>
        <c:lblOffset val="100"/>
        <c:noMultiLvlLbl val="0"/>
      </c:catAx>
      <c:valAx>
        <c:axId val="11994624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9184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29C199-8A44-684F-A45C-88DFC0100E1C}" type="datetimeFigureOut">
              <a:rPr lang="en-US" smtClean="0"/>
              <a:t>3/12/23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1CC56C-4DCA-7A40-B2C4-FAF10B5C38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097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Going to present a dataset that I have used before</a:t>
            </a:r>
          </a:p>
          <a:p>
            <a:r>
              <a:rPr lang="en-US" dirty="0"/>
              <a:t>But this time with the methods we learned in this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CC56C-4DCA-7A40-B2C4-FAF10B5C38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907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1244cc8daa9_1_2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" name="Google Shape;1506;g1244cc8daa9_1_2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g15bb6f717a5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" name="Google Shape;1260;g15bb6f717a5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Google Shape;114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Of course there are some draw backs to this data set. Its based on the intensity of the war 1 or 2 so anyone with war gets a double count. Also this is for war on TERRITORY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 even if a country is involved in another war it will only get a count for if it happened on their land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39148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1244cc8daa9_1_16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1244cc8daa9_1_16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4071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9" name="Google Shape;4309;g12463ec564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0" name="Google Shape;4310;g12463ec5645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4" name="Google Shape;3554;g1244cc8daa9_1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5" name="Google Shape;3555;g1244cc8daa9_1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244cc8daa9_1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244cc8daa9_1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46559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g12463ec5645_1_9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5" name="Google Shape;2035;g12463ec5645_1_9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g12463ec5645_1_8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" name="Google Shape;1348;g12463ec5645_1_8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5194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244cc8daa9_1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244cc8daa9_1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6995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0c1df8b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0c1df8b9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Starting off with a nice quote: 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244cc8daa9_1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244cc8daa9_1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19280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" name="Google Shape;5530;g12463ec5645_1_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1" name="Google Shape;5531;g12463ec5645_1_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CC56C-4DCA-7A40-B2C4-FAF10B5C38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225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CC56C-4DCA-7A40-B2C4-FAF10B5C38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0343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CC56C-4DCA-7A40-B2C4-FAF10B5C38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7642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CC56C-4DCA-7A40-B2C4-FAF10B5C38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5219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CC56C-4DCA-7A40-B2C4-FAF10B5C38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68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CC56C-4DCA-7A40-B2C4-FAF10B5C38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91683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CC56C-4DCA-7A40-B2C4-FAF10B5C38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2688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1CC56C-4DCA-7A40-B2C4-FAF10B5C38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465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244cc8daa9_1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244cc8daa9_1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" name="Google Shape;1151;g15bb6f717a5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" name="Google Shape;1152;g15bb6f717a5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My R-squared from 404, not efficient and week model, but mostly because this data is only linear without outliers. I don’t want to remove the outliers because they are </a:t>
            </a:r>
            <a:r>
              <a:rPr lang="en-US" dirty="0" err="1"/>
              <a:t>importsnt</a:t>
            </a:r>
            <a:r>
              <a:rPr lang="en-US" dirty="0"/>
              <a:t> as you will see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g1244cc8daa9_1_2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1" name="Google Shape;1121;g1244cc8daa9_1_2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1244cc8daa9_1_2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1244cc8daa9_1_2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we use PCA and FA for these issues? I think I uncovered some interesting facts!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244cc8daa9_1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244cc8daa9_1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5501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Google Shape;1322;g1244cc8daa9_1_16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" name="Google Shape;1323;g1244cc8daa9_1_16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 = </a:t>
            </a:r>
            <a:r>
              <a:rPr lang="en-US" dirty="0" err="1"/>
              <a:t>extrasystemic</a:t>
            </a:r>
            <a:r>
              <a:rPr lang="en-US" dirty="0"/>
              <a:t> (between a state and a non-state group outside its own territory, where the government side is fighting to retain control of a territory outside the state system)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2 = interstate (both sides are states in the </a:t>
            </a:r>
            <a:r>
              <a:rPr lang="en-US" dirty="0" err="1"/>
              <a:t>Gleditsch</a:t>
            </a:r>
            <a:r>
              <a:rPr lang="en-US" dirty="0"/>
              <a:t> and Ward membership system).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3 = intrastate (side A is always a government; side B is always one or more rebel groups; there is no involvement of foreign governments with troops, i.e. there is no side_a_2nd or side_b_2nd coded)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4 = internationalized intrastate (side A is always a government; side B is always one or more rebel groups; there is involvement of foreign governments with troops, i.e. there is at least ONE side_a_2nd or side_b_2nd coded)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Google Shape;1146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D89CD-81E3-F93B-5FF1-03D40D3C0B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0905C5-EF8F-3C67-73A8-C0B2E9C119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6FC79-E751-66C5-23FB-8264B4ED5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AFE01-0BCD-6585-7DF4-F6A1A34EA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DA92CA-2AE0-9AEE-EDC7-6DF15794D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35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A3B41-105D-CF76-BD8F-CFB595777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AA4B6F-36F4-B710-D94D-DC84E01C50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2B5CC-EE6D-CC0D-B6D8-DF3D16B1E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2DDB1-82F7-996D-D09D-630BAA5A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A9CAA-8D6E-1F75-4F91-54DA2419E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001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DAD00-B4BD-BD5E-6FB8-E2D0257BF1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3CBDD4-48B2-7F54-C217-85339FE3BC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38DCF-2985-DD34-8DF5-9D6222195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019C9-986A-8CB3-1BE1-871DDF7C3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9B420-7DC4-0244-5D16-B027EDD0D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6465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ctrTitle"/>
          </p:nvPr>
        </p:nvSpPr>
        <p:spPr>
          <a:xfrm>
            <a:off x="4179000" y="5171184"/>
            <a:ext cx="3834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24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subTitle" idx="1"/>
          </p:nvPr>
        </p:nvSpPr>
        <p:spPr>
          <a:xfrm>
            <a:off x="2339333" y="934533"/>
            <a:ext cx="7513200" cy="2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28852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3775400" y="3221100"/>
            <a:ext cx="4641200" cy="11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4072800" y="4483700"/>
            <a:ext cx="40464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2" hasCustomPrompt="1"/>
          </p:nvPr>
        </p:nvSpPr>
        <p:spPr>
          <a:xfrm>
            <a:off x="5370400" y="1673567"/>
            <a:ext cx="1451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6933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594217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1"/>
          <p:cNvSpPr txBox="1">
            <a:spLocks noGrp="1"/>
          </p:cNvSpPr>
          <p:nvPr>
            <p:ph type="title" hasCustomPrompt="1"/>
          </p:nvPr>
        </p:nvSpPr>
        <p:spPr>
          <a:xfrm>
            <a:off x="2786167" y="2115133"/>
            <a:ext cx="6619600" cy="28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4666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171" name="Google Shape;171;p11"/>
          <p:cNvSpPr txBox="1">
            <a:spLocks noGrp="1"/>
          </p:cNvSpPr>
          <p:nvPr>
            <p:ph type="subTitle" idx="1"/>
          </p:nvPr>
        </p:nvSpPr>
        <p:spPr>
          <a:xfrm>
            <a:off x="2786167" y="4610833"/>
            <a:ext cx="6619600" cy="66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72" name="Google Shape;172;p11"/>
          <p:cNvSpPr/>
          <p:nvPr/>
        </p:nvSpPr>
        <p:spPr>
          <a:xfrm rot="856824">
            <a:off x="-585903" y="-721890"/>
            <a:ext cx="3471696" cy="4748521"/>
          </a:xfrm>
          <a:custGeom>
            <a:avLst/>
            <a:gdLst/>
            <a:ahLst/>
            <a:cxnLst/>
            <a:rect l="l" t="t" r="r" b="b"/>
            <a:pathLst>
              <a:path w="10451" h="14295" extrusionOk="0">
                <a:moveTo>
                  <a:pt x="1" y="1"/>
                </a:moveTo>
                <a:lnTo>
                  <a:pt x="1" y="3348"/>
                </a:lnTo>
                <a:cubicBezTo>
                  <a:pt x="148" y="3755"/>
                  <a:pt x="373" y="4128"/>
                  <a:pt x="748" y="4317"/>
                </a:cubicBezTo>
                <a:cubicBezTo>
                  <a:pt x="1037" y="4465"/>
                  <a:pt x="1363" y="4475"/>
                  <a:pt x="1692" y="4475"/>
                </a:cubicBezTo>
                <a:cubicBezTo>
                  <a:pt x="1745" y="4475"/>
                  <a:pt x="1798" y="4474"/>
                  <a:pt x="1851" y="4474"/>
                </a:cubicBezTo>
                <a:cubicBezTo>
                  <a:pt x="1955" y="4474"/>
                  <a:pt x="2059" y="4475"/>
                  <a:pt x="2161" y="4481"/>
                </a:cubicBezTo>
                <a:cubicBezTo>
                  <a:pt x="2639" y="4510"/>
                  <a:pt x="3192" y="4741"/>
                  <a:pt x="3266" y="5218"/>
                </a:cubicBezTo>
                <a:cubicBezTo>
                  <a:pt x="3325" y="5602"/>
                  <a:pt x="3038" y="5974"/>
                  <a:pt x="3081" y="6360"/>
                </a:cubicBezTo>
                <a:cubicBezTo>
                  <a:pt x="3113" y="6624"/>
                  <a:pt x="3291" y="6843"/>
                  <a:pt x="3463" y="7045"/>
                </a:cubicBezTo>
                <a:lnTo>
                  <a:pt x="5601" y="9564"/>
                </a:lnTo>
                <a:cubicBezTo>
                  <a:pt x="5977" y="10008"/>
                  <a:pt x="6379" y="10586"/>
                  <a:pt x="6154" y="11122"/>
                </a:cubicBezTo>
                <a:cubicBezTo>
                  <a:pt x="6105" y="11239"/>
                  <a:pt x="6030" y="11344"/>
                  <a:pt x="5993" y="11464"/>
                </a:cubicBezTo>
                <a:cubicBezTo>
                  <a:pt x="5898" y="11785"/>
                  <a:pt x="6096" y="12110"/>
                  <a:pt x="6285" y="12385"/>
                </a:cubicBezTo>
                <a:lnTo>
                  <a:pt x="7601" y="14295"/>
                </a:lnTo>
                <a:lnTo>
                  <a:pt x="10450" y="14295"/>
                </a:lnTo>
                <a:cubicBezTo>
                  <a:pt x="9931" y="13133"/>
                  <a:pt x="9503" y="11985"/>
                  <a:pt x="8981" y="10825"/>
                </a:cubicBezTo>
                <a:cubicBezTo>
                  <a:pt x="8845" y="10519"/>
                  <a:pt x="8708" y="10164"/>
                  <a:pt x="8853" y="9862"/>
                </a:cubicBezTo>
                <a:cubicBezTo>
                  <a:pt x="8950" y="9658"/>
                  <a:pt x="9161" y="9525"/>
                  <a:pt x="9256" y="9320"/>
                </a:cubicBezTo>
                <a:cubicBezTo>
                  <a:pt x="9428" y="8951"/>
                  <a:pt x="9170" y="8536"/>
                  <a:pt x="8925" y="8212"/>
                </a:cubicBezTo>
                <a:cubicBezTo>
                  <a:pt x="8495" y="7645"/>
                  <a:pt x="8086" y="7004"/>
                  <a:pt x="7596" y="6487"/>
                </a:cubicBezTo>
                <a:lnTo>
                  <a:pt x="5862" y="4655"/>
                </a:lnTo>
                <a:cubicBezTo>
                  <a:pt x="5658" y="4441"/>
                  <a:pt x="5441" y="4149"/>
                  <a:pt x="5563" y="3881"/>
                </a:cubicBezTo>
                <a:cubicBezTo>
                  <a:pt x="5676" y="3631"/>
                  <a:pt x="6021" y="3575"/>
                  <a:pt x="6177" y="3348"/>
                </a:cubicBezTo>
                <a:cubicBezTo>
                  <a:pt x="6357" y="3089"/>
                  <a:pt x="6220" y="2734"/>
                  <a:pt x="6079" y="2451"/>
                </a:cubicBezTo>
                <a:cubicBezTo>
                  <a:pt x="5663" y="1611"/>
                  <a:pt x="5222" y="834"/>
                  <a:pt x="4804" y="1"/>
                </a:cubicBezTo>
                <a:close/>
              </a:path>
            </a:pathLst>
          </a:custGeom>
          <a:solidFill>
            <a:srgbClr val="F9A63B">
              <a:alpha val="178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11"/>
          <p:cNvSpPr/>
          <p:nvPr/>
        </p:nvSpPr>
        <p:spPr>
          <a:xfrm>
            <a:off x="8614407" y="7"/>
            <a:ext cx="2386453" cy="4182147"/>
          </a:xfrm>
          <a:custGeom>
            <a:avLst/>
            <a:gdLst/>
            <a:ahLst/>
            <a:cxnLst/>
            <a:rect l="l" t="t" r="r" b="b"/>
            <a:pathLst>
              <a:path w="7184" h="12590" extrusionOk="0">
                <a:moveTo>
                  <a:pt x="1" y="1"/>
                </a:moveTo>
                <a:cubicBezTo>
                  <a:pt x="549" y="974"/>
                  <a:pt x="1098" y="1954"/>
                  <a:pt x="1646" y="2928"/>
                </a:cubicBezTo>
                <a:cubicBezTo>
                  <a:pt x="1790" y="3183"/>
                  <a:pt x="1926" y="3527"/>
                  <a:pt x="1726" y="3739"/>
                </a:cubicBezTo>
                <a:cubicBezTo>
                  <a:pt x="1634" y="3838"/>
                  <a:pt x="1489" y="3877"/>
                  <a:pt x="1398" y="3978"/>
                </a:cubicBezTo>
                <a:cubicBezTo>
                  <a:pt x="1203" y="4194"/>
                  <a:pt x="1356" y="4535"/>
                  <a:pt x="1514" y="4778"/>
                </a:cubicBezTo>
                <a:cubicBezTo>
                  <a:pt x="3214" y="7434"/>
                  <a:pt x="4917" y="10094"/>
                  <a:pt x="6848" y="12590"/>
                </a:cubicBezTo>
                <a:lnTo>
                  <a:pt x="7184" y="11839"/>
                </a:lnTo>
                <a:cubicBezTo>
                  <a:pt x="7066" y="11408"/>
                  <a:pt x="6727" y="11080"/>
                  <a:pt x="6455" y="10725"/>
                </a:cubicBezTo>
                <a:cubicBezTo>
                  <a:pt x="6183" y="10370"/>
                  <a:pt x="5966" y="9898"/>
                  <a:pt x="6138" y="9486"/>
                </a:cubicBezTo>
                <a:cubicBezTo>
                  <a:pt x="6199" y="9339"/>
                  <a:pt x="6307" y="9211"/>
                  <a:pt x="6352" y="9058"/>
                </a:cubicBezTo>
                <a:cubicBezTo>
                  <a:pt x="6421" y="8825"/>
                  <a:pt x="6333" y="8570"/>
                  <a:pt x="6188" y="8376"/>
                </a:cubicBezTo>
                <a:cubicBezTo>
                  <a:pt x="6044" y="8182"/>
                  <a:pt x="5846" y="8035"/>
                  <a:pt x="5661" y="7879"/>
                </a:cubicBezTo>
                <a:cubicBezTo>
                  <a:pt x="5219" y="7509"/>
                  <a:pt x="4832" y="7079"/>
                  <a:pt x="4508" y="6601"/>
                </a:cubicBezTo>
                <a:cubicBezTo>
                  <a:pt x="4286" y="6271"/>
                  <a:pt x="4095" y="5836"/>
                  <a:pt x="4299" y="5496"/>
                </a:cubicBezTo>
                <a:cubicBezTo>
                  <a:pt x="4544" y="5085"/>
                  <a:pt x="5203" y="5093"/>
                  <a:pt x="5447" y="4682"/>
                </a:cubicBezTo>
                <a:cubicBezTo>
                  <a:pt x="5558" y="4494"/>
                  <a:pt x="5554" y="4256"/>
                  <a:pt x="5485" y="4049"/>
                </a:cubicBezTo>
                <a:cubicBezTo>
                  <a:pt x="5416" y="3842"/>
                  <a:pt x="5291" y="3661"/>
                  <a:pt x="5166" y="3481"/>
                </a:cubicBezTo>
                <a:lnTo>
                  <a:pt x="2756" y="1"/>
                </a:lnTo>
                <a:close/>
              </a:path>
            </a:pathLst>
          </a:custGeom>
          <a:solidFill>
            <a:srgbClr val="F9A63B">
              <a:alpha val="178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4" name="Google Shape;174;p11"/>
          <p:cNvSpPr/>
          <p:nvPr/>
        </p:nvSpPr>
        <p:spPr>
          <a:xfrm>
            <a:off x="10217440" y="7"/>
            <a:ext cx="2386453" cy="4182147"/>
          </a:xfrm>
          <a:custGeom>
            <a:avLst/>
            <a:gdLst/>
            <a:ahLst/>
            <a:cxnLst/>
            <a:rect l="l" t="t" r="r" b="b"/>
            <a:pathLst>
              <a:path w="7184" h="12590" extrusionOk="0">
                <a:moveTo>
                  <a:pt x="1" y="1"/>
                </a:moveTo>
                <a:cubicBezTo>
                  <a:pt x="549" y="974"/>
                  <a:pt x="1098" y="1954"/>
                  <a:pt x="1646" y="2928"/>
                </a:cubicBezTo>
                <a:cubicBezTo>
                  <a:pt x="1790" y="3183"/>
                  <a:pt x="1926" y="3527"/>
                  <a:pt x="1726" y="3739"/>
                </a:cubicBezTo>
                <a:cubicBezTo>
                  <a:pt x="1634" y="3838"/>
                  <a:pt x="1489" y="3877"/>
                  <a:pt x="1398" y="3978"/>
                </a:cubicBezTo>
                <a:cubicBezTo>
                  <a:pt x="1203" y="4194"/>
                  <a:pt x="1356" y="4535"/>
                  <a:pt x="1514" y="4778"/>
                </a:cubicBezTo>
                <a:cubicBezTo>
                  <a:pt x="3214" y="7434"/>
                  <a:pt x="4917" y="10094"/>
                  <a:pt x="6848" y="12590"/>
                </a:cubicBezTo>
                <a:lnTo>
                  <a:pt x="7184" y="11839"/>
                </a:lnTo>
                <a:cubicBezTo>
                  <a:pt x="7066" y="11408"/>
                  <a:pt x="6727" y="11080"/>
                  <a:pt x="6455" y="10725"/>
                </a:cubicBezTo>
                <a:cubicBezTo>
                  <a:pt x="6183" y="10370"/>
                  <a:pt x="5966" y="9898"/>
                  <a:pt x="6138" y="9486"/>
                </a:cubicBezTo>
                <a:cubicBezTo>
                  <a:pt x="6199" y="9339"/>
                  <a:pt x="6307" y="9211"/>
                  <a:pt x="6352" y="9058"/>
                </a:cubicBezTo>
                <a:cubicBezTo>
                  <a:pt x="6421" y="8825"/>
                  <a:pt x="6333" y="8570"/>
                  <a:pt x="6188" y="8376"/>
                </a:cubicBezTo>
                <a:cubicBezTo>
                  <a:pt x="6044" y="8182"/>
                  <a:pt x="5846" y="8035"/>
                  <a:pt x="5661" y="7879"/>
                </a:cubicBezTo>
                <a:cubicBezTo>
                  <a:pt x="5219" y="7509"/>
                  <a:pt x="4832" y="7079"/>
                  <a:pt x="4508" y="6601"/>
                </a:cubicBezTo>
                <a:cubicBezTo>
                  <a:pt x="4286" y="6271"/>
                  <a:pt x="4095" y="5836"/>
                  <a:pt x="4299" y="5496"/>
                </a:cubicBezTo>
                <a:cubicBezTo>
                  <a:pt x="4544" y="5085"/>
                  <a:pt x="5203" y="5093"/>
                  <a:pt x="5447" y="4682"/>
                </a:cubicBezTo>
                <a:cubicBezTo>
                  <a:pt x="5558" y="4494"/>
                  <a:pt x="5554" y="4256"/>
                  <a:pt x="5485" y="4049"/>
                </a:cubicBezTo>
                <a:cubicBezTo>
                  <a:pt x="5416" y="3842"/>
                  <a:pt x="5291" y="3661"/>
                  <a:pt x="5166" y="3481"/>
                </a:cubicBezTo>
                <a:lnTo>
                  <a:pt x="2756" y="1"/>
                </a:lnTo>
                <a:close/>
              </a:path>
            </a:pathLst>
          </a:custGeom>
          <a:solidFill>
            <a:srgbClr val="F9A63B">
              <a:alpha val="178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75" name="Google Shape;175;p11"/>
          <p:cNvGrpSpPr/>
          <p:nvPr/>
        </p:nvGrpSpPr>
        <p:grpSpPr>
          <a:xfrm>
            <a:off x="38" y="4337271"/>
            <a:ext cx="6412820" cy="2520716"/>
            <a:chOff x="942273" y="1624679"/>
            <a:chExt cx="601119" cy="236290"/>
          </a:xfrm>
        </p:grpSpPr>
        <p:sp>
          <p:nvSpPr>
            <p:cNvPr id="176" name="Google Shape;176;p11"/>
            <p:cNvSpPr/>
            <p:nvPr/>
          </p:nvSpPr>
          <p:spPr>
            <a:xfrm>
              <a:off x="942273" y="1624679"/>
              <a:ext cx="75938" cy="236132"/>
            </a:xfrm>
            <a:custGeom>
              <a:avLst/>
              <a:gdLst/>
              <a:ahLst/>
              <a:cxnLst/>
              <a:rect l="l" t="t" r="r" b="b"/>
              <a:pathLst>
                <a:path w="2374" h="7382" extrusionOk="0">
                  <a:moveTo>
                    <a:pt x="1978" y="0"/>
                  </a:moveTo>
                  <a:lnTo>
                    <a:pt x="1978" y="0"/>
                  </a:lnTo>
                  <a:cubicBezTo>
                    <a:pt x="1567" y="297"/>
                    <a:pt x="1271" y="700"/>
                    <a:pt x="977" y="1105"/>
                  </a:cubicBezTo>
                  <a:cubicBezTo>
                    <a:pt x="685" y="1511"/>
                    <a:pt x="394" y="1802"/>
                    <a:pt x="1" y="2107"/>
                  </a:cubicBezTo>
                  <a:lnTo>
                    <a:pt x="1" y="7381"/>
                  </a:lnTo>
                  <a:cubicBezTo>
                    <a:pt x="494" y="7316"/>
                    <a:pt x="759" y="6953"/>
                    <a:pt x="956" y="6525"/>
                  </a:cubicBezTo>
                  <a:cubicBezTo>
                    <a:pt x="1451" y="5372"/>
                    <a:pt x="1681" y="4153"/>
                    <a:pt x="2373" y="3098"/>
                  </a:cubicBezTo>
                  <a:lnTo>
                    <a:pt x="2373" y="3098"/>
                  </a:lnTo>
                  <a:cubicBezTo>
                    <a:pt x="2173" y="3193"/>
                    <a:pt x="2003" y="3341"/>
                    <a:pt x="1879" y="3526"/>
                  </a:cubicBezTo>
                  <a:cubicBezTo>
                    <a:pt x="1451" y="4251"/>
                    <a:pt x="1121" y="5075"/>
                    <a:pt x="363" y="5470"/>
                  </a:cubicBezTo>
                  <a:cubicBezTo>
                    <a:pt x="593" y="5273"/>
                    <a:pt x="759" y="5042"/>
                    <a:pt x="857" y="4745"/>
                  </a:cubicBezTo>
                  <a:cubicBezTo>
                    <a:pt x="1121" y="3888"/>
                    <a:pt x="1318" y="2999"/>
                    <a:pt x="1846" y="2274"/>
                  </a:cubicBezTo>
                  <a:lnTo>
                    <a:pt x="1846" y="2274"/>
                  </a:lnTo>
                  <a:cubicBezTo>
                    <a:pt x="1023" y="2769"/>
                    <a:pt x="791" y="3757"/>
                    <a:pt x="166" y="4449"/>
                  </a:cubicBezTo>
                  <a:cubicBezTo>
                    <a:pt x="562" y="3329"/>
                    <a:pt x="1023" y="2208"/>
                    <a:pt x="1501" y="1107"/>
                  </a:cubicBezTo>
                  <a:cubicBezTo>
                    <a:pt x="1662" y="739"/>
                    <a:pt x="1821" y="370"/>
                    <a:pt x="19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11"/>
            <p:cNvSpPr/>
            <p:nvPr/>
          </p:nvSpPr>
          <p:spPr>
            <a:xfrm>
              <a:off x="1007079" y="1728798"/>
              <a:ext cx="131053" cy="132012"/>
            </a:xfrm>
            <a:custGeom>
              <a:avLst/>
              <a:gdLst/>
              <a:ahLst/>
              <a:cxnLst/>
              <a:rect l="l" t="t" r="r" b="b"/>
              <a:pathLst>
                <a:path w="4097" h="4127" extrusionOk="0">
                  <a:moveTo>
                    <a:pt x="4096" y="0"/>
                  </a:moveTo>
                  <a:cubicBezTo>
                    <a:pt x="4096" y="1"/>
                    <a:pt x="4006" y="94"/>
                    <a:pt x="3849" y="243"/>
                  </a:cubicBezTo>
                  <a:cubicBezTo>
                    <a:pt x="3621" y="394"/>
                    <a:pt x="3409" y="571"/>
                    <a:pt x="3215" y="766"/>
                  </a:cubicBezTo>
                  <a:cubicBezTo>
                    <a:pt x="2358" y="1885"/>
                    <a:pt x="1633" y="2973"/>
                    <a:pt x="414" y="3797"/>
                  </a:cubicBezTo>
                  <a:cubicBezTo>
                    <a:pt x="314" y="3864"/>
                    <a:pt x="0" y="4126"/>
                    <a:pt x="0" y="4126"/>
                  </a:cubicBezTo>
                  <a:lnTo>
                    <a:pt x="3090" y="4126"/>
                  </a:lnTo>
                  <a:cubicBezTo>
                    <a:pt x="3090" y="4126"/>
                    <a:pt x="3588" y="3558"/>
                    <a:pt x="3676" y="3139"/>
                  </a:cubicBezTo>
                  <a:lnTo>
                    <a:pt x="3676" y="3139"/>
                  </a:lnTo>
                  <a:cubicBezTo>
                    <a:pt x="3512" y="3336"/>
                    <a:pt x="3280" y="3468"/>
                    <a:pt x="3116" y="3665"/>
                  </a:cubicBezTo>
                  <a:cubicBezTo>
                    <a:pt x="3280" y="3139"/>
                    <a:pt x="3346" y="2610"/>
                    <a:pt x="3610" y="2117"/>
                  </a:cubicBezTo>
                  <a:lnTo>
                    <a:pt x="3610" y="2117"/>
                  </a:lnTo>
                  <a:cubicBezTo>
                    <a:pt x="3182" y="2512"/>
                    <a:pt x="3016" y="3106"/>
                    <a:pt x="2621" y="3534"/>
                  </a:cubicBezTo>
                  <a:cubicBezTo>
                    <a:pt x="2819" y="2248"/>
                    <a:pt x="3379" y="1062"/>
                    <a:pt x="40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1224911" y="1725855"/>
              <a:ext cx="132716" cy="135115"/>
            </a:xfrm>
            <a:custGeom>
              <a:avLst/>
              <a:gdLst/>
              <a:ahLst/>
              <a:cxnLst/>
              <a:rect l="l" t="t" r="r" b="b"/>
              <a:pathLst>
                <a:path w="4149" h="4224" extrusionOk="0">
                  <a:moveTo>
                    <a:pt x="3227" y="0"/>
                  </a:moveTo>
                  <a:lnTo>
                    <a:pt x="3227" y="0"/>
                  </a:lnTo>
                  <a:cubicBezTo>
                    <a:pt x="2534" y="1451"/>
                    <a:pt x="1315" y="2538"/>
                    <a:pt x="335" y="3793"/>
                  </a:cubicBezTo>
                  <a:cubicBezTo>
                    <a:pt x="129" y="4057"/>
                    <a:pt x="1" y="4223"/>
                    <a:pt x="1" y="4223"/>
                  </a:cubicBezTo>
                  <a:lnTo>
                    <a:pt x="3308" y="4218"/>
                  </a:lnTo>
                  <a:cubicBezTo>
                    <a:pt x="3308" y="4218"/>
                    <a:pt x="4083" y="3067"/>
                    <a:pt x="4149" y="2373"/>
                  </a:cubicBezTo>
                  <a:lnTo>
                    <a:pt x="4149" y="2373"/>
                  </a:lnTo>
                  <a:cubicBezTo>
                    <a:pt x="3721" y="2967"/>
                    <a:pt x="3128" y="3395"/>
                    <a:pt x="2534" y="3790"/>
                  </a:cubicBezTo>
                  <a:cubicBezTo>
                    <a:pt x="2995" y="3231"/>
                    <a:pt x="3227" y="2538"/>
                    <a:pt x="3491" y="1879"/>
                  </a:cubicBezTo>
                  <a:lnTo>
                    <a:pt x="3491" y="1879"/>
                  </a:lnTo>
                  <a:cubicBezTo>
                    <a:pt x="2995" y="2473"/>
                    <a:pt x="2600" y="3165"/>
                    <a:pt x="2008" y="3659"/>
                  </a:cubicBezTo>
                  <a:cubicBezTo>
                    <a:pt x="2237" y="3165"/>
                    <a:pt x="2303" y="2670"/>
                    <a:pt x="2502" y="2143"/>
                  </a:cubicBezTo>
                  <a:cubicBezTo>
                    <a:pt x="2733" y="1418"/>
                    <a:pt x="3194" y="791"/>
                    <a:pt x="3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11"/>
            <p:cNvSpPr/>
            <p:nvPr/>
          </p:nvSpPr>
          <p:spPr>
            <a:xfrm>
              <a:off x="1387310" y="1793348"/>
              <a:ext cx="68357" cy="67494"/>
            </a:xfrm>
            <a:custGeom>
              <a:avLst/>
              <a:gdLst/>
              <a:ahLst/>
              <a:cxnLst/>
              <a:rect l="l" t="t" r="r" b="b"/>
              <a:pathLst>
                <a:path w="2137" h="2110" extrusionOk="0">
                  <a:moveTo>
                    <a:pt x="2137" y="0"/>
                  </a:moveTo>
                  <a:cubicBezTo>
                    <a:pt x="1577" y="560"/>
                    <a:pt x="1149" y="1219"/>
                    <a:pt x="588" y="1779"/>
                  </a:cubicBezTo>
                  <a:cubicBezTo>
                    <a:pt x="719" y="1318"/>
                    <a:pt x="983" y="922"/>
                    <a:pt x="1082" y="461"/>
                  </a:cubicBezTo>
                  <a:lnTo>
                    <a:pt x="1082" y="461"/>
                  </a:lnTo>
                  <a:cubicBezTo>
                    <a:pt x="753" y="1055"/>
                    <a:pt x="356" y="1582"/>
                    <a:pt x="0" y="2110"/>
                  </a:cubicBezTo>
                  <a:lnTo>
                    <a:pt x="1441" y="2110"/>
                  </a:lnTo>
                  <a:cubicBezTo>
                    <a:pt x="1919" y="1705"/>
                    <a:pt x="1919" y="672"/>
                    <a:pt x="21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11"/>
            <p:cNvSpPr/>
            <p:nvPr/>
          </p:nvSpPr>
          <p:spPr>
            <a:xfrm>
              <a:off x="1464255" y="1780681"/>
              <a:ext cx="79137" cy="80161"/>
            </a:xfrm>
            <a:custGeom>
              <a:avLst/>
              <a:gdLst/>
              <a:ahLst/>
              <a:cxnLst/>
              <a:rect l="l" t="t" r="r" b="b"/>
              <a:pathLst>
                <a:path w="2474" h="2506" extrusionOk="0">
                  <a:moveTo>
                    <a:pt x="2143" y="1"/>
                  </a:moveTo>
                  <a:cubicBezTo>
                    <a:pt x="1879" y="956"/>
                    <a:pt x="957" y="1417"/>
                    <a:pt x="335" y="2112"/>
                  </a:cubicBezTo>
                  <a:lnTo>
                    <a:pt x="1" y="2504"/>
                  </a:lnTo>
                  <a:lnTo>
                    <a:pt x="1717" y="2506"/>
                  </a:lnTo>
                  <a:cubicBezTo>
                    <a:pt x="1717" y="2506"/>
                    <a:pt x="1760" y="2407"/>
                    <a:pt x="1828" y="2262"/>
                  </a:cubicBezTo>
                  <a:cubicBezTo>
                    <a:pt x="2043" y="1846"/>
                    <a:pt x="2307" y="1418"/>
                    <a:pt x="2473" y="957"/>
                  </a:cubicBezTo>
                  <a:lnTo>
                    <a:pt x="2473" y="957"/>
                  </a:lnTo>
                  <a:cubicBezTo>
                    <a:pt x="2176" y="1384"/>
                    <a:pt x="1781" y="1714"/>
                    <a:pt x="1426" y="2070"/>
                  </a:cubicBezTo>
                  <a:cubicBezTo>
                    <a:pt x="1295" y="2195"/>
                    <a:pt x="1218" y="2278"/>
                    <a:pt x="1218" y="2278"/>
                  </a:cubicBezTo>
                  <a:cubicBezTo>
                    <a:pt x="1218" y="2278"/>
                    <a:pt x="1246" y="2215"/>
                    <a:pt x="1304" y="2109"/>
                  </a:cubicBezTo>
                  <a:cubicBezTo>
                    <a:pt x="1715" y="1451"/>
                    <a:pt x="2143" y="792"/>
                    <a:pt x="21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81" name="Google Shape;181;p11"/>
          <p:cNvGrpSpPr/>
          <p:nvPr/>
        </p:nvGrpSpPr>
        <p:grpSpPr>
          <a:xfrm flipH="1">
            <a:off x="6715051" y="4337271"/>
            <a:ext cx="5476957" cy="2520716"/>
            <a:chOff x="942273" y="1624679"/>
            <a:chExt cx="513394" cy="236290"/>
          </a:xfrm>
        </p:grpSpPr>
        <p:sp>
          <p:nvSpPr>
            <p:cNvPr id="182" name="Google Shape;182;p11"/>
            <p:cNvSpPr/>
            <p:nvPr/>
          </p:nvSpPr>
          <p:spPr>
            <a:xfrm>
              <a:off x="942273" y="1624679"/>
              <a:ext cx="75938" cy="236132"/>
            </a:xfrm>
            <a:custGeom>
              <a:avLst/>
              <a:gdLst/>
              <a:ahLst/>
              <a:cxnLst/>
              <a:rect l="l" t="t" r="r" b="b"/>
              <a:pathLst>
                <a:path w="2374" h="7382" extrusionOk="0">
                  <a:moveTo>
                    <a:pt x="1978" y="0"/>
                  </a:moveTo>
                  <a:lnTo>
                    <a:pt x="1978" y="0"/>
                  </a:lnTo>
                  <a:cubicBezTo>
                    <a:pt x="1567" y="297"/>
                    <a:pt x="1271" y="700"/>
                    <a:pt x="977" y="1105"/>
                  </a:cubicBezTo>
                  <a:cubicBezTo>
                    <a:pt x="685" y="1511"/>
                    <a:pt x="394" y="1802"/>
                    <a:pt x="1" y="2107"/>
                  </a:cubicBezTo>
                  <a:lnTo>
                    <a:pt x="1" y="7381"/>
                  </a:lnTo>
                  <a:cubicBezTo>
                    <a:pt x="494" y="7316"/>
                    <a:pt x="759" y="6953"/>
                    <a:pt x="956" y="6525"/>
                  </a:cubicBezTo>
                  <a:cubicBezTo>
                    <a:pt x="1451" y="5372"/>
                    <a:pt x="1681" y="4153"/>
                    <a:pt x="2373" y="3098"/>
                  </a:cubicBezTo>
                  <a:lnTo>
                    <a:pt x="2373" y="3098"/>
                  </a:lnTo>
                  <a:cubicBezTo>
                    <a:pt x="2173" y="3193"/>
                    <a:pt x="2003" y="3341"/>
                    <a:pt x="1879" y="3526"/>
                  </a:cubicBezTo>
                  <a:cubicBezTo>
                    <a:pt x="1451" y="4251"/>
                    <a:pt x="1121" y="5075"/>
                    <a:pt x="363" y="5470"/>
                  </a:cubicBezTo>
                  <a:cubicBezTo>
                    <a:pt x="593" y="5273"/>
                    <a:pt x="759" y="5042"/>
                    <a:pt x="857" y="4745"/>
                  </a:cubicBezTo>
                  <a:cubicBezTo>
                    <a:pt x="1121" y="3888"/>
                    <a:pt x="1318" y="2999"/>
                    <a:pt x="1846" y="2274"/>
                  </a:cubicBezTo>
                  <a:lnTo>
                    <a:pt x="1846" y="2274"/>
                  </a:lnTo>
                  <a:cubicBezTo>
                    <a:pt x="1023" y="2769"/>
                    <a:pt x="791" y="3757"/>
                    <a:pt x="166" y="4449"/>
                  </a:cubicBezTo>
                  <a:cubicBezTo>
                    <a:pt x="562" y="3329"/>
                    <a:pt x="1023" y="2208"/>
                    <a:pt x="1501" y="1107"/>
                  </a:cubicBezTo>
                  <a:cubicBezTo>
                    <a:pt x="1662" y="739"/>
                    <a:pt x="1821" y="370"/>
                    <a:pt x="19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11"/>
            <p:cNvSpPr/>
            <p:nvPr/>
          </p:nvSpPr>
          <p:spPr>
            <a:xfrm>
              <a:off x="1007079" y="1728798"/>
              <a:ext cx="131053" cy="132012"/>
            </a:xfrm>
            <a:custGeom>
              <a:avLst/>
              <a:gdLst/>
              <a:ahLst/>
              <a:cxnLst/>
              <a:rect l="l" t="t" r="r" b="b"/>
              <a:pathLst>
                <a:path w="4097" h="4127" extrusionOk="0">
                  <a:moveTo>
                    <a:pt x="4096" y="0"/>
                  </a:moveTo>
                  <a:cubicBezTo>
                    <a:pt x="4096" y="1"/>
                    <a:pt x="4006" y="94"/>
                    <a:pt x="3849" y="243"/>
                  </a:cubicBezTo>
                  <a:cubicBezTo>
                    <a:pt x="3621" y="394"/>
                    <a:pt x="3409" y="571"/>
                    <a:pt x="3215" y="766"/>
                  </a:cubicBezTo>
                  <a:cubicBezTo>
                    <a:pt x="2358" y="1885"/>
                    <a:pt x="1633" y="2973"/>
                    <a:pt x="414" y="3797"/>
                  </a:cubicBezTo>
                  <a:cubicBezTo>
                    <a:pt x="314" y="3864"/>
                    <a:pt x="0" y="4126"/>
                    <a:pt x="0" y="4126"/>
                  </a:cubicBezTo>
                  <a:lnTo>
                    <a:pt x="3090" y="4126"/>
                  </a:lnTo>
                  <a:cubicBezTo>
                    <a:pt x="3090" y="4126"/>
                    <a:pt x="3588" y="3558"/>
                    <a:pt x="3676" y="3139"/>
                  </a:cubicBezTo>
                  <a:lnTo>
                    <a:pt x="3676" y="3139"/>
                  </a:lnTo>
                  <a:cubicBezTo>
                    <a:pt x="3512" y="3336"/>
                    <a:pt x="3280" y="3468"/>
                    <a:pt x="3116" y="3665"/>
                  </a:cubicBezTo>
                  <a:cubicBezTo>
                    <a:pt x="3280" y="3139"/>
                    <a:pt x="3346" y="2610"/>
                    <a:pt x="3610" y="2117"/>
                  </a:cubicBezTo>
                  <a:lnTo>
                    <a:pt x="3610" y="2117"/>
                  </a:lnTo>
                  <a:cubicBezTo>
                    <a:pt x="3182" y="2512"/>
                    <a:pt x="3016" y="3106"/>
                    <a:pt x="2621" y="3534"/>
                  </a:cubicBezTo>
                  <a:cubicBezTo>
                    <a:pt x="2819" y="2248"/>
                    <a:pt x="3379" y="1062"/>
                    <a:pt x="40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11"/>
            <p:cNvSpPr/>
            <p:nvPr/>
          </p:nvSpPr>
          <p:spPr>
            <a:xfrm>
              <a:off x="1224911" y="1725855"/>
              <a:ext cx="132716" cy="135115"/>
            </a:xfrm>
            <a:custGeom>
              <a:avLst/>
              <a:gdLst/>
              <a:ahLst/>
              <a:cxnLst/>
              <a:rect l="l" t="t" r="r" b="b"/>
              <a:pathLst>
                <a:path w="4149" h="4224" extrusionOk="0">
                  <a:moveTo>
                    <a:pt x="3227" y="0"/>
                  </a:moveTo>
                  <a:lnTo>
                    <a:pt x="3227" y="0"/>
                  </a:lnTo>
                  <a:cubicBezTo>
                    <a:pt x="2534" y="1451"/>
                    <a:pt x="1315" y="2538"/>
                    <a:pt x="335" y="3793"/>
                  </a:cubicBezTo>
                  <a:cubicBezTo>
                    <a:pt x="129" y="4057"/>
                    <a:pt x="1" y="4223"/>
                    <a:pt x="1" y="4223"/>
                  </a:cubicBezTo>
                  <a:lnTo>
                    <a:pt x="3308" y="4218"/>
                  </a:lnTo>
                  <a:cubicBezTo>
                    <a:pt x="3308" y="4218"/>
                    <a:pt x="4083" y="3067"/>
                    <a:pt x="4149" y="2373"/>
                  </a:cubicBezTo>
                  <a:lnTo>
                    <a:pt x="4149" y="2373"/>
                  </a:lnTo>
                  <a:cubicBezTo>
                    <a:pt x="3721" y="2967"/>
                    <a:pt x="3128" y="3395"/>
                    <a:pt x="2534" y="3790"/>
                  </a:cubicBezTo>
                  <a:cubicBezTo>
                    <a:pt x="2995" y="3231"/>
                    <a:pt x="3227" y="2538"/>
                    <a:pt x="3491" y="1879"/>
                  </a:cubicBezTo>
                  <a:lnTo>
                    <a:pt x="3491" y="1879"/>
                  </a:lnTo>
                  <a:cubicBezTo>
                    <a:pt x="2995" y="2473"/>
                    <a:pt x="2600" y="3165"/>
                    <a:pt x="2008" y="3659"/>
                  </a:cubicBezTo>
                  <a:cubicBezTo>
                    <a:pt x="2237" y="3165"/>
                    <a:pt x="2303" y="2670"/>
                    <a:pt x="2502" y="2143"/>
                  </a:cubicBezTo>
                  <a:cubicBezTo>
                    <a:pt x="2733" y="1418"/>
                    <a:pt x="3194" y="791"/>
                    <a:pt x="3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1387310" y="1793348"/>
              <a:ext cx="68357" cy="67494"/>
            </a:xfrm>
            <a:custGeom>
              <a:avLst/>
              <a:gdLst/>
              <a:ahLst/>
              <a:cxnLst/>
              <a:rect l="l" t="t" r="r" b="b"/>
              <a:pathLst>
                <a:path w="2137" h="2110" extrusionOk="0">
                  <a:moveTo>
                    <a:pt x="2137" y="0"/>
                  </a:moveTo>
                  <a:cubicBezTo>
                    <a:pt x="1577" y="560"/>
                    <a:pt x="1149" y="1219"/>
                    <a:pt x="588" y="1779"/>
                  </a:cubicBezTo>
                  <a:cubicBezTo>
                    <a:pt x="719" y="1318"/>
                    <a:pt x="983" y="922"/>
                    <a:pt x="1082" y="461"/>
                  </a:cubicBezTo>
                  <a:lnTo>
                    <a:pt x="1082" y="461"/>
                  </a:lnTo>
                  <a:cubicBezTo>
                    <a:pt x="753" y="1055"/>
                    <a:pt x="356" y="1582"/>
                    <a:pt x="0" y="2110"/>
                  </a:cubicBezTo>
                  <a:lnTo>
                    <a:pt x="1441" y="2110"/>
                  </a:lnTo>
                  <a:cubicBezTo>
                    <a:pt x="1919" y="1705"/>
                    <a:pt x="1919" y="672"/>
                    <a:pt x="21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7588087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9"/>
          <p:cNvSpPr txBox="1">
            <a:spLocks noGrp="1"/>
          </p:cNvSpPr>
          <p:nvPr>
            <p:ph type="ctrTitle"/>
          </p:nvPr>
        </p:nvSpPr>
        <p:spPr>
          <a:xfrm>
            <a:off x="3028243" y="1972177"/>
            <a:ext cx="2302400" cy="7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9"/>
          <p:cNvSpPr txBox="1">
            <a:spLocks noGrp="1"/>
          </p:cNvSpPr>
          <p:nvPr>
            <p:ph type="subTitle" idx="1"/>
          </p:nvPr>
        </p:nvSpPr>
        <p:spPr>
          <a:xfrm>
            <a:off x="5840373" y="1972177"/>
            <a:ext cx="4761200" cy="7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20" name="Google Shape;120;p29"/>
          <p:cNvSpPr txBox="1">
            <a:spLocks noGrp="1"/>
          </p:cNvSpPr>
          <p:nvPr>
            <p:ph type="ctrTitle" idx="2"/>
          </p:nvPr>
        </p:nvSpPr>
        <p:spPr>
          <a:xfrm>
            <a:off x="2008000" y="479267"/>
            <a:ext cx="81760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21" name="Google Shape;121;p29"/>
          <p:cNvSpPr txBox="1">
            <a:spLocks noGrp="1"/>
          </p:cNvSpPr>
          <p:nvPr>
            <p:ph type="ctrTitle" idx="3"/>
          </p:nvPr>
        </p:nvSpPr>
        <p:spPr>
          <a:xfrm>
            <a:off x="3028243" y="3013193"/>
            <a:ext cx="2302400" cy="7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9"/>
          <p:cNvSpPr txBox="1">
            <a:spLocks noGrp="1"/>
          </p:cNvSpPr>
          <p:nvPr>
            <p:ph type="subTitle" idx="4"/>
          </p:nvPr>
        </p:nvSpPr>
        <p:spPr>
          <a:xfrm>
            <a:off x="5840373" y="3013193"/>
            <a:ext cx="4761200" cy="7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23" name="Google Shape;123;p29"/>
          <p:cNvSpPr txBox="1">
            <a:spLocks noGrp="1"/>
          </p:cNvSpPr>
          <p:nvPr>
            <p:ph type="ctrTitle" idx="5"/>
          </p:nvPr>
        </p:nvSpPr>
        <p:spPr>
          <a:xfrm>
            <a:off x="3028243" y="4054211"/>
            <a:ext cx="2302400" cy="7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9"/>
          <p:cNvSpPr txBox="1">
            <a:spLocks noGrp="1"/>
          </p:cNvSpPr>
          <p:nvPr>
            <p:ph type="subTitle" idx="6"/>
          </p:nvPr>
        </p:nvSpPr>
        <p:spPr>
          <a:xfrm>
            <a:off x="5840373" y="4054211"/>
            <a:ext cx="4761200" cy="7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ctrTitle" idx="7"/>
          </p:nvPr>
        </p:nvSpPr>
        <p:spPr>
          <a:xfrm>
            <a:off x="3028243" y="5095227"/>
            <a:ext cx="2302400" cy="7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subTitle" idx="8"/>
          </p:nvPr>
        </p:nvSpPr>
        <p:spPr>
          <a:xfrm>
            <a:off x="5840373" y="5095227"/>
            <a:ext cx="4761200" cy="7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9948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subTitle" idx="1"/>
          </p:nvPr>
        </p:nvSpPr>
        <p:spPr>
          <a:xfrm flipH="1">
            <a:off x="983367" y="2027333"/>
            <a:ext cx="5654400" cy="36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983233" y="1064708"/>
            <a:ext cx="4049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284447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17"/>
          <p:cNvSpPr/>
          <p:nvPr/>
        </p:nvSpPr>
        <p:spPr>
          <a:xfrm rot="-534303">
            <a:off x="-1637271" y="-144817"/>
            <a:ext cx="4401049" cy="7169648"/>
          </a:xfrm>
          <a:custGeom>
            <a:avLst/>
            <a:gdLst/>
            <a:ahLst/>
            <a:cxnLst/>
            <a:rect l="l" t="t" r="r" b="b"/>
            <a:pathLst>
              <a:path w="11124" h="18122" extrusionOk="0">
                <a:moveTo>
                  <a:pt x="5232" y="0"/>
                </a:moveTo>
                <a:cubicBezTo>
                  <a:pt x="5082" y="0"/>
                  <a:pt x="4933" y="1"/>
                  <a:pt x="4784" y="4"/>
                </a:cubicBezTo>
                <a:cubicBezTo>
                  <a:pt x="4638" y="1554"/>
                  <a:pt x="3359" y="2059"/>
                  <a:pt x="2543" y="3384"/>
                </a:cubicBezTo>
                <a:cubicBezTo>
                  <a:pt x="2040" y="4200"/>
                  <a:pt x="2160" y="5685"/>
                  <a:pt x="1618" y="6475"/>
                </a:cubicBezTo>
                <a:cubicBezTo>
                  <a:pt x="505" y="8098"/>
                  <a:pt x="65" y="10108"/>
                  <a:pt x="33" y="12075"/>
                </a:cubicBezTo>
                <a:cubicBezTo>
                  <a:pt x="1" y="14043"/>
                  <a:pt x="352" y="15995"/>
                  <a:pt x="702" y="17931"/>
                </a:cubicBezTo>
                <a:lnTo>
                  <a:pt x="4564" y="18122"/>
                </a:lnTo>
                <a:cubicBezTo>
                  <a:pt x="5100" y="16998"/>
                  <a:pt x="5417" y="15782"/>
                  <a:pt x="5499" y="14540"/>
                </a:cubicBezTo>
                <a:cubicBezTo>
                  <a:pt x="5524" y="14141"/>
                  <a:pt x="5525" y="13741"/>
                  <a:pt x="5527" y="13341"/>
                </a:cubicBezTo>
                <a:lnTo>
                  <a:pt x="5531" y="11778"/>
                </a:lnTo>
                <a:cubicBezTo>
                  <a:pt x="5533" y="11305"/>
                  <a:pt x="5531" y="10820"/>
                  <a:pt x="5364" y="10378"/>
                </a:cubicBezTo>
                <a:cubicBezTo>
                  <a:pt x="5150" y="9818"/>
                  <a:pt x="4669" y="9282"/>
                  <a:pt x="4831" y="8706"/>
                </a:cubicBezTo>
                <a:cubicBezTo>
                  <a:pt x="4949" y="8291"/>
                  <a:pt x="5371" y="8037"/>
                  <a:pt x="5786" y="7920"/>
                </a:cubicBezTo>
                <a:cubicBezTo>
                  <a:pt x="6200" y="7802"/>
                  <a:pt x="6643" y="7777"/>
                  <a:pt x="7040" y="7610"/>
                </a:cubicBezTo>
                <a:cubicBezTo>
                  <a:pt x="7891" y="7249"/>
                  <a:pt x="8343" y="6332"/>
                  <a:pt x="8723" y="5488"/>
                </a:cubicBezTo>
                <a:lnTo>
                  <a:pt x="11123" y="152"/>
                </a:lnTo>
                <a:lnTo>
                  <a:pt x="11123" y="152"/>
                </a:lnTo>
                <a:cubicBezTo>
                  <a:pt x="10968" y="155"/>
                  <a:pt x="10812" y="156"/>
                  <a:pt x="10656" y="156"/>
                </a:cubicBezTo>
                <a:cubicBezTo>
                  <a:pt x="8859" y="156"/>
                  <a:pt x="7027" y="0"/>
                  <a:pt x="5232" y="0"/>
                </a:cubicBezTo>
                <a:close/>
              </a:path>
            </a:pathLst>
          </a:custGeom>
          <a:solidFill>
            <a:srgbClr val="F9A63B">
              <a:alpha val="178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3" name="Google Shape;283;p17"/>
          <p:cNvSpPr/>
          <p:nvPr/>
        </p:nvSpPr>
        <p:spPr>
          <a:xfrm>
            <a:off x="1614927" y="-337100"/>
            <a:ext cx="1919376" cy="2119989"/>
          </a:xfrm>
          <a:custGeom>
            <a:avLst/>
            <a:gdLst/>
            <a:ahLst/>
            <a:cxnLst/>
            <a:rect l="l" t="t" r="r" b="b"/>
            <a:pathLst>
              <a:path w="12588" h="13904" extrusionOk="0">
                <a:moveTo>
                  <a:pt x="11573" y="1"/>
                </a:moveTo>
                <a:cubicBezTo>
                  <a:pt x="10267" y="1"/>
                  <a:pt x="8959" y="119"/>
                  <a:pt x="7655" y="216"/>
                </a:cubicBezTo>
                <a:lnTo>
                  <a:pt x="3715" y="6141"/>
                </a:lnTo>
                <a:cubicBezTo>
                  <a:pt x="3343" y="6700"/>
                  <a:pt x="2952" y="7357"/>
                  <a:pt x="3137" y="8004"/>
                </a:cubicBezTo>
                <a:cubicBezTo>
                  <a:pt x="3249" y="8401"/>
                  <a:pt x="3573" y="8765"/>
                  <a:pt x="3487" y="9168"/>
                </a:cubicBezTo>
                <a:cubicBezTo>
                  <a:pt x="3402" y="9567"/>
                  <a:pt x="2971" y="9767"/>
                  <a:pt x="2610" y="9956"/>
                </a:cubicBezTo>
                <a:cubicBezTo>
                  <a:pt x="1152" y="10720"/>
                  <a:pt x="133" y="12263"/>
                  <a:pt x="0" y="13904"/>
                </a:cubicBezTo>
                <a:cubicBezTo>
                  <a:pt x="149" y="12780"/>
                  <a:pt x="1501" y="11614"/>
                  <a:pt x="2393" y="10914"/>
                </a:cubicBezTo>
                <a:cubicBezTo>
                  <a:pt x="3196" y="10283"/>
                  <a:pt x="4051" y="9720"/>
                  <a:pt x="4948" y="9231"/>
                </a:cubicBezTo>
                <a:cubicBezTo>
                  <a:pt x="5476" y="8942"/>
                  <a:pt x="6059" y="8638"/>
                  <a:pt x="6300" y="8087"/>
                </a:cubicBezTo>
                <a:cubicBezTo>
                  <a:pt x="6505" y="7621"/>
                  <a:pt x="6416" y="7083"/>
                  <a:pt x="6491" y="6580"/>
                </a:cubicBezTo>
                <a:cubicBezTo>
                  <a:pt x="6645" y="5544"/>
                  <a:pt x="7499" y="4727"/>
                  <a:pt x="8452" y="4291"/>
                </a:cubicBezTo>
                <a:cubicBezTo>
                  <a:pt x="8980" y="4050"/>
                  <a:pt x="9546" y="3901"/>
                  <a:pt x="10063" y="3644"/>
                </a:cubicBezTo>
                <a:cubicBezTo>
                  <a:pt x="11440" y="2959"/>
                  <a:pt x="12564" y="1563"/>
                  <a:pt x="12587" y="27"/>
                </a:cubicBezTo>
                <a:cubicBezTo>
                  <a:pt x="12250" y="9"/>
                  <a:pt x="11912" y="1"/>
                  <a:pt x="11573" y="1"/>
                </a:cubicBezTo>
                <a:close/>
              </a:path>
            </a:pathLst>
          </a:custGeom>
          <a:solidFill>
            <a:srgbClr val="F9A63B">
              <a:alpha val="178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4" name="Google Shape;284;p17"/>
          <p:cNvSpPr/>
          <p:nvPr/>
        </p:nvSpPr>
        <p:spPr>
          <a:xfrm>
            <a:off x="10687567" y="-50870"/>
            <a:ext cx="4443396" cy="7131815"/>
          </a:xfrm>
          <a:custGeom>
            <a:avLst/>
            <a:gdLst/>
            <a:ahLst/>
            <a:cxnLst/>
            <a:rect l="l" t="t" r="r" b="b"/>
            <a:pathLst>
              <a:path w="11231" h="13493" extrusionOk="0">
                <a:moveTo>
                  <a:pt x="10401" y="0"/>
                </a:moveTo>
                <a:cubicBezTo>
                  <a:pt x="8961" y="0"/>
                  <a:pt x="7533" y="52"/>
                  <a:pt x="6092" y="52"/>
                </a:cubicBezTo>
                <a:cubicBezTo>
                  <a:pt x="5816" y="52"/>
                  <a:pt x="5539" y="50"/>
                  <a:pt x="5262" y="46"/>
                </a:cubicBezTo>
                <a:cubicBezTo>
                  <a:pt x="4423" y="1368"/>
                  <a:pt x="3668" y="2740"/>
                  <a:pt x="2998" y="4156"/>
                </a:cubicBezTo>
                <a:cubicBezTo>
                  <a:pt x="2667" y="4860"/>
                  <a:pt x="2356" y="5696"/>
                  <a:pt x="2715" y="6385"/>
                </a:cubicBezTo>
                <a:cubicBezTo>
                  <a:pt x="3065" y="7055"/>
                  <a:pt x="3989" y="7444"/>
                  <a:pt x="3987" y="8201"/>
                </a:cubicBezTo>
                <a:cubicBezTo>
                  <a:pt x="3987" y="8828"/>
                  <a:pt x="3342" y="9223"/>
                  <a:pt x="2820" y="9570"/>
                </a:cubicBezTo>
                <a:cubicBezTo>
                  <a:pt x="1451" y="10483"/>
                  <a:pt x="429" y="11903"/>
                  <a:pt x="0" y="13493"/>
                </a:cubicBezTo>
                <a:lnTo>
                  <a:pt x="1294" y="12850"/>
                </a:lnTo>
                <a:cubicBezTo>
                  <a:pt x="1202" y="12136"/>
                  <a:pt x="1652" y="11450"/>
                  <a:pt x="2210" y="10992"/>
                </a:cubicBezTo>
                <a:cubicBezTo>
                  <a:pt x="2768" y="10536"/>
                  <a:pt x="3439" y="10239"/>
                  <a:pt x="4029" y="9826"/>
                </a:cubicBezTo>
                <a:cubicBezTo>
                  <a:pt x="4620" y="9412"/>
                  <a:pt x="5158" y="8824"/>
                  <a:pt x="5230" y="8107"/>
                </a:cubicBezTo>
                <a:cubicBezTo>
                  <a:pt x="5256" y="7849"/>
                  <a:pt x="5223" y="7573"/>
                  <a:pt x="5348" y="7346"/>
                </a:cubicBezTo>
                <a:cubicBezTo>
                  <a:pt x="5628" y="6840"/>
                  <a:pt x="6377" y="6979"/>
                  <a:pt x="6938" y="6832"/>
                </a:cubicBezTo>
                <a:cubicBezTo>
                  <a:pt x="7685" y="6635"/>
                  <a:pt x="8122" y="5880"/>
                  <a:pt x="8479" y="5194"/>
                </a:cubicBezTo>
                <a:cubicBezTo>
                  <a:pt x="9382" y="3450"/>
                  <a:pt x="10326" y="1751"/>
                  <a:pt x="11231" y="7"/>
                </a:cubicBezTo>
                <a:cubicBezTo>
                  <a:pt x="10954" y="2"/>
                  <a:pt x="10677" y="0"/>
                  <a:pt x="10401" y="0"/>
                </a:cubicBezTo>
                <a:close/>
              </a:path>
            </a:pathLst>
          </a:custGeom>
          <a:solidFill>
            <a:srgbClr val="F9A63B">
              <a:alpha val="1786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85" name="Google Shape;285;p17"/>
          <p:cNvGrpSpPr/>
          <p:nvPr/>
        </p:nvGrpSpPr>
        <p:grpSpPr>
          <a:xfrm>
            <a:off x="-835606" y="5008436"/>
            <a:ext cx="13054753" cy="2598435"/>
            <a:chOff x="9366343" y="2559883"/>
            <a:chExt cx="4375700" cy="870945"/>
          </a:xfrm>
        </p:grpSpPr>
        <p:sp>
          <p:nvSpPr>
            <p:cNvPr id="286" name="Google Shape;286;p17"/>
            <p:cNvSpPr/>
            <p:nvPr/>
          </p:nvSpPr>
          <p:spPr>
            <a:xfrm>
              <a:off x="13414193" y="2788703"/>
              <a:ext cx="327849" cy="397949"/>
            </a:xfrm>
            <a:custGeom>
              <a:avLst/>
              <a:gdLst/>
              <a:ahLst/>
              <a:cxnLst/>
              <a:rect l="l" t="t" r="r" b="b"/>
              <a:pathLst>
                <a:path w="1983" h="2407" extrusionOk="0">
                  <a:moveTo>
                    <a:pt x="1718" y="0"/>
                  </a:moveTo>
                  <a:lnTo>
                    <a:pt x="1718" y="0"/>
                  </a:lnTo>
                  <a:cubicBezTo>
                    <a:pt x="1159" y="824"/>
                    <a:pt x="673" y="1640"/>
                    <a:pt x="1" y="2407"/>
                  </a:cubicBezTo>
                  <a:lnTo>
                    <a:pt x="1221" y="2405"/>
                  </a:lnTo>
                  <a:cubicBezTo>
                    <a:pt x="1704" y="2130"/>
                    <a:pt x="1960" y="1449"/>
                    <a:pt x="1982" y="791"/>
                  </a:cubicBezTo>
                  <a:lnTo>
                    <a:pt x="1982" y="791"/>
                  </a:lnTo>
                  <a:cubicBezTo>
                    <a:pt x="1785" y="1088"/>
                    <a:pt x="1521" y="1385"/>
                    <a:pt x="1323" y="1680"/>
                  </a:cubicBezTo>
                  <a:cubicBezTo>
                    <a:pt x="1356" y="1088"/>
                    <a:pt x="1620" y="561"/>
                    <a:pt x="17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17"/>
            <p:cNvSpPr/>
            <p:nvPr/>
          </p:nvSpPr>
          <p:spPr>
            <a:xfrm>
              <a:off x="12970890" y="2842091"/>
              <a:ext cx="566255" cy="430519"/>
            </a:xfrm>
            <a:custGeom>
              <a:avLst/>
              <a:gdLst/>
              <a:ahLst/>
              <a:cxnLst/>
              <a:rect l="l" t="t" r="r" b="b"/>
              <a:pathLst>
                <a:path w="3425" h="2604" extrusionOk="0">
                  <a:moveTo>
                    <a:pt x="3424" y="0"/>
                  </a:moveTo>
                  <a:lnTo>
                    <a:pt x="3424" y="0"/>
                  </a:lnTo>
                  <a:cubicBezTo>
                    <a:pt x="2865" y="627"/>
                    <a:pt x="2371" y="1318"/>
                    <a:pt x="1679" y="1780"/>
                  </a:cubicBezTo>
                  <a:cubicBezTo>
                    <a:pt x="1909" y="1186"/>
                    <a:pt x="2009" y="592"/>
                    <a:pt x="2305" y="33"/>
                  </a:cubicBezTo>
                  <a:lnTo>
                    <a:pt x="2305" y="33"/>
                  </a:lnTo>
                  <a:cubicBezTo>
                    <a:pt x="1744" y="924"/>
                    <a:pt x="325" y="1888"/>
                    <a:pt x="0" y="2604"/>
                  </a:cubicBezTo>
                  <a:lnTo>
                    <a:pt x="2784" y="2604"/>
                  </a:lnTo>
                  <a:cubicBezTo>
                    <a:pt x="3107" y="2419"/>
                    <a:pt x="3243" y="2002"/>
                    <a:pt x="3293" y="1582"/>
                  </a:cubicBezTo>
                  <a:lnTo>
                    <a:pt x="3293" y="1582"/>
                  </a:lnTo>
                  <a:cubicBezTo>
                    <a:pt x="3062" y="1879"/>
                    <a:pt x="2767" y="2076"/>
                    <a:pt x="2470" y="2307"/>
                  </a:cubicBezTo>
                  <a:cubicBezTo>
                    <a:pt x="2898" y="1582"/>
                    <a:pt x="2996" y="725"/>
                    <a:pt x="34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17"/>
            <p:cNvSpPr/>
            <p:nvPr/>
          </p:nvSpPr>
          <p:spPr>
            <a:xfrm>
              <a:off x="9366343" y="2842088"/>
              <a:ext cx="598825" cy="588740"/>
            </a:xfrm>
            <a:custGeom>
              <a:avLst/>
              <a:gdLst/>
              <a:ahLst/>
              <a:cxnLst/>
              <a:rect l="l" t="t" r="r" b="b"/>
              <a:pathLst>
                <a:path w="3622" h="3561" extrusionOk="0">
                  <a:moveTo>
                    <a:pt x="3622" y="1"/>
                  </a:moveTo>
                  <a:lnTo>
                    <a:pt x="3622" y="1"/>
                  </a:lnTo>
                  <a:cubicBezTo>
                    <a:pt x="3483" y="149"/>
                    <a:pt x="3350" y="302"/>
                    <a:pt x="3223" y="459"/>
                  </a:cubicBezTo>
                  <a:cubicBezTo>
                    <a:pt x="3097" y="613"/>
                    <a:pt x="2975" y="774"/>
                    <a:pt x="2856" y="937"/>
                  </a:cubicBezTo>
                  <a:cubicBezTo>
                    <a:pt x="2337" y="1650"/>
                    <a:pt x="1876" y="2539"/>
                    <a:pt x="985" y="2869"/>
                  </a:cubicBezTo>
                  <a:cubicBezTo>
                    <a:pt x="1282" y="2670"/>
                    <a:pt x="1381" y="2342"/>
                    <a:pt x="1579" y="2078"/>
                  </a:cubicBezTo>
                  <a:lnTo>
                    <a:pt x="1579" y="2078"/>
                  </a:lnTo>
                  <a:cubicBezTo>
                    <a:pt x="985" y="2473"/>
                    <a:pt x="252" y="2848"/>
                    <a:pt x="1" y="3561"/>
                  </a:cubicBezTo>
                  <a:lnTo>
                    <a:pt x="2820" y="3561"/>
                  </a:lnTo>
                  <a:cubicBezTo>
                    <a:pt x="3348" y="3133"/>
                    <a:pt x="3292" y="2375"/>
                    <a:pt x="3589" y="1814"/>
                  </a:cubicBezTo>
                  <a:lnTo>
                    <a:pt x="3589" y="1814"/>
                  </a:lnTo>
                  <a:cubicBezTo>
                    <a:pt x="3458" y="2045"/>
                    <a:pt x="3194" y="2176"/>
                    <a:pt x="3029" y="2375"/>
                  </a:cubicBezTo>
                  <a:cubicBezTo>
                    <a:pt x="3128" y="1979"/>
                    <a:pt x="3128" y="1584"/>
                    <a:pt x="3251" y="1176"/>
                  </a:cubicBezTo>
                  <a:cubicBezTo>
                    <a:pt x="3292" y="976"/>
                    <a:pt x="3340" y="776"/>
                    <a:pt x="3400" y="581"/>
                  </a:cubicBezTo>
                  <a:cubicBezTo>
                    <a:pt x="3459" y="382"/>
                    <a:pt x="3533" y="188"/>
                    <a:pt x="362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17"/>
            <p:cNvSpPr/>
            <p:nvPr/>
          </p:nvSpPr>
          <p:spPr>
            <a:xfrm>
              <a:off x="9646422" y="2559883"/>
              <a:ext cx="196247" cy="626766"/>
            </a:xfrm>
            <a:custGeom>
              <a:avLst/>
              <a:gdLst/>
              <a:ahLst/>
              <a:cxnLst/>
              <a:rect l="l" t="t" r="r" b="b"/>
              <a:pathLst>
                <a:path w="1187" h="3791" extrusionOk="0">
                  <a:moveTo>
                    <a:pt x="1186" y="1"/>
                  </a:moveTo>
                  <a:lnTo>
                    <a:pt x="1186" y="1"/>
                  </a:lnTo>
                  <a:cubicBezTo>
                    <a:pt x="724" y="560"/>
                    <a:pt x="489" y="1279"/>
                    <a:pt x="0" y="1809"/>
                  </a:cubicBezTo>
                  <a:lnTo>
                    <a:pt x="0" y="3791"/>
                  </a:lnTo>
                  <a:lnTo>
                    <a:pt x="400" y="3791"/>
                  </a:lnTo>
                  <a:cubicBezTo>
                    <a:pt x="861" y="3328"/>
                    <a:pt x="758" y="2670"/>
                    <a:pt x="1119" y="2176"/>
                  </a:cubicBezTo>
                  <a:lnTo>
                    <a:pt x="1119" y="2176"/>
                  </a:lnTo>
                  <a:cubicBezTo>
                    <a:pt x="791" y="2473"/>
                    <a:pt x="560" y="2802"/>
                    <a:pt x="230" y="3099"/>
                  </a:cubicBezTo>
                  <a:cubicBezTo>
                    <a:pt x="625" y="2076"/>
                    <a:pt x="889" y="1056"/>
                    <a:pt x="11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834382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eight columns">
  <p:cSld name="Title and eight columns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 txBox="1">
            <a:spLocks noGrp="1"/>
          </p:cNvSpPr>
          <p:nvPr>
            <p:ph type="ctrTitle"/>
          </p:nvPr>
        </p:nvSpPr>
        <p:spPr>
          <a:xfrm>
            <a:off x="3796993" y="1771365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subTitle" idx="1"/>
          </p:nvPr>
        </p:nvSpPr>
        <p:spPr>
          <a:xfrm>
            <a:off x="3514592" y="2333140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ctrTitle" idx="2"/>
          </p:nvPr>
        </p:nvSpPr>
        <p:spPr>
          <a:xfrm>
            <a:off x="9054667" y="1771365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ubTitle" idx="3"/>
          </p:nvPr>
        </p:nvSpPr>
        <p:spPr>
          <a:xfrm>
            <a:off x="8772267" y="2333137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04" name="Google Shape;204;p37"/>
          <p:cNvSpPr txBox="1">
            <a:spLocks noGrp="1"/>
          </p:cNvSpPr>
          <p:nvPr>
            <p:ph type="ctrTitle" idx="4"/>
          </p:nvPr>
        </p:nvSpPr>
        <p:spPr>
          <a:xfrm>
            <a:off x="1168167" y="1771365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37"/>
          <p:cNvSpPr txBox="1">
            <a:spLocks noGrp="1"/>
          </p:cNvSpPr>
          <p:nvPr>
            <p:ph type="subTitle" idx="5"/>
          </p:nvPr>
        </p:nvSpPr>
        <p:spPr>
          <a:xfrm>
            <a:off x="885767" y="2333140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06" name="Google Shape;206;p37"/>
          <p:cNvSpPr txBox="1">
            <a:spLocks noGrp="1"/>
          </p:cNvSpPr>
          <p:nvPr>
            <p:ph type="ctrTitle" idx="6"/>
          </p:nvPr>
        </p:nvSpPr>
        <p:spPr>
          <a:xfrm>
            <a:off x="6425851" y="1771365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37"/>
          <p:cNvSpPr txBox="1">
            <a:spLocks noGrp="1"/>
          </p:cNvSpPr>
          <p:nvPr>
            <p:ph type="subTitle" idx="7"/>
          </p:nvPr>
        </p:nvSpPr>
        <p:spPr>
          <a:xfrm>
            <a:off x="6143448" y="2333137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08" name="Google Shape;208;p37"/>
          <p:cNvSpPr txBox="1">
            <a:spLocks noGrp="1"/>
          </p:cNvSpPr>
          <p:nvPr>
            <p:ph type="ctrTitle" idx="8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09" name="Google Shape;209;p37"/>
          <p:cNvSpPr txBox="1">
            <a:spLocks noGrp="1"/>
          </p:cNvSpPr>
          <p:nvPr>
            <p:ph type="ctrTitle" idx="9"/>
          </p:nvPr>
        </p:nvSpPr>
        <p:spPr>
          <a:xfrm>
            <a:off x="3798851" y="3170197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7"/>
          <p:cNvSpPr txBox="1">
            <a:spLocks noGrp="1"/>
          </p:cNvSpPr>
          <p:nvPr>
            <p:ph type="subTitle" idx="13"/>
          </p:nvPr>
        </p:nvSpPr>
        <p:spPr>
          <a:xfrm>
            <a:off x="3516451" y="3731973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11" name="Google Shape;211;p37"/>
          <p:cNvSpPr txBox="1">
            <a:spLocks noGrp="1"/>
          </p:cNvSpPr>
          <p:nvPr>
            <p:ph type="ctrTitle" idx="14"/>
          </p:nvPr>
        </p:nvSpPr>
        <p:spPr>
          <a:xfrm>
            <a:off x="9056507" y="3170197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7"/>
          <p:cNvSpPr txBox="1">
            <a:spLocks noGrp="1"/>
          </p:cNvSpPr>
          <p:nvPr>
            <p:ph type="subTitle" idx="15"/>
          </p:nvPr>
        </p:nvSpPr>
        <p:spPr>
          <a:xfrm>
            <a:off x="8774108" y="3731971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13" name="Google Shape;213;p37"/>
          <p:cNvSpPr txBox="1">
            <a:spLocks noGrp="1"/>
          </p:cNvSpPr>
          <p:nvPr>
            <p:ph type="ctrTitle" idx="16"/>
          </p:nvPr>
        </p:nvSpPr>
        <p:spPr>
          <a:xfrm>
            <a:off x="1170033" y="3170197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7"/>
          <p:cNvSpPr txBox="1">
            <a:spLocks noGrp="1"/>
          </p:cNvSpPr>
          <p:nvPr>
            <p:ph type="subTitle" idx="17"/>
          </p:nvPr>
        </p:nvSpPr>
        <p:spPr>
          <a:xfrm>
            <a:off x="887633" y="3731973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15" name="Google Shape;215;p37"/>
          <p:cNvSpPr txBox="1">
            <a:spLocks noGrp="1"/>
          </p:cNvSpPr>
          <p:nvPr>
            <p:ph type="ctrTitle" idx="18"/>
          </p:nvPr>
        </p:nvSpPr>
        <p:spPr>
          <a:xfrm>
            <a:off x="6427700" y="3170197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7"/>
          <p:cNvSpPr txBox="1">
            <a:spLocks noGrp="1"/>
          </p:cNvSpPr>
          <p:nvPr>
            <p:ph type="subTitle" idx="19"/>
          </p:nvPr>
        </p:nvSpPr>
        <p:spPr>
          <a:xfrm>
            <a:off x="6145297" y="3731971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82734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>
            <a:spLocks noGrp="1"/>
          </p:cNvSpPr>
          <p:nvPr>
            <p:ph type="title" hasCustomPrompt="1"/>
          </p:nvPr>
        </p:nvSpPr>
        <p:spPr>
          <a:xfrm>
            <a:off x="4085417" y="2762416"/>
            <a:ext cx="2048000" cy="11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6933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39"/>
          <p:cNvSpPr txBox="1">
            <a:spLocks noGrp="1"/>
          </p:cNvSpPr>
          <p:nvPr>
            <p:ph type="subTitle" idx="1"/>
          </p:nvPr>
        </p:nvSpPr>
        <p:spPr>
          <a:xfrm>
            <a:off x="6503017" y="3530181"/>
            <a:ext cx="4326000" cy="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34" name="Google Shape;234;p39"/>
          <p:cNvSpPr txBox="1">
            <a:spLocks noGrp="1"/>
          </p:cNvSpPr>
          <p:nvPr>
            <p:ph type="subTitle" idx="2"/>
          </p:nvPr>
        </p:nvSpPr>
        <p:spPr>
          <a:xfrm>
            <a:off x="6503017" y="1720113"/>
            <a:ext cx="4326000" cy="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35" name="Google Shape;235;p39"/>
          <p:cNvSpPr txBox="1">
            <a:spLocks noGrp="1"/>
          </p:cNvSpPr>
          <p:nvPr>
            <p:ph type="title" idx="3" hasCustomPrompt="1"/>
          </p:nvPr>
        </p:nvSpPr>
        <p:spPr>
          <a:xfrm>
            <a:off x="4085417" y="952384"/>
            <a:ext cx="2048000" cy="11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6933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6" name="Google Shape;236;p39"/>
          <p:cNvSpPr txBox="1">
            <a:spLocks noGrp="1"/>
          </p:cNvSpPr>
          <p:nvPr>
            <p:ph type="title" idx="4" hasCustomPrompt="1"/>
          </p:nvPr>
        </p:nvSpPr>
        <p:spPr>
          <a:xfrm>
            <a:off x="4085417" y="4609117"/>
            <a:ext cx="2048000" cy="11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6933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37" name="Google Shape;237;p39"/>
          <p:cNvSpPr txBox="1">
            <a:spLocks noGrp="1"/>
          </p:cNvSpPr>
          <p:nvPr>
            <p:ph type="subTitle" idx="5"/>
          </p:nvPr>
        </p:nvSpPr>
        <p:spPr>
          <a:xfrm>
            <a:off x="6503017" y="5376817"/>
            <a:ext cx="4326000" cy="5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38" name="Google Shape;238;p39"/>
          <p:cNvSpPr txBox="1">
            <a:spLocks noGrp="1"/>
          </p:cNvSpPr>
          <p:nvPr>
            <p:ph type="subTitle" idx="6"/>
          </p:nvPr>
        </p:nvSpPr>
        <p:spPr>
          <a:xfrm>
            <a:off x="6503017" y="1053884"/>
            <a:ext cx="4326000" cy="5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239" name="Google Shape;239;p39"/>
          <p:cNvSpPr txBox="1">
            <a:spLocks noGrp="1"/>
          </p:cNvSpPr>
          <p:nvPr>
            <p:ph type="subTitle" idx="7"/>
          </p:nvPr>
        </p:nvSpPr>
        <p:spPr>
          <a:xfrm>
            <a:off x="6503017" y="4710595"/>
            <a:ext cx="4326000" cy="5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240" name="Google Shape;240;p39"/>
          <p:cNvSpPr txBox="1">
            <a:spLocks noGrp="1"/>
          </p:cNvSpPr>
          <p:nvPr>
            <p:ph type="subTitle" idx="8"/>
          </p:nvPr>
        </p:nvSpPr>
        <p:spPr>
          <a:xfrm>
            <a:off x="6503017" y="2863957"/>
            <a:ext cx="4326000" cy="5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grpSp>
        <p:nvGrpSpPr>
          <p:cNvPr id="241" name="Google Shape;241;p39"/>
          <p:cNvGrpSpPr/>
          <p:nvPr/>
        </p:nvGrpSpPr>
        <p:grpSpPr>
          <a:xfrm>
            <a:off x="745652" y="533159"/>
            <a:ext cx="10700696" cy="5791683"/>
            <a:chOff x="559239" y="399869"/>
            <a:chExt cx="8025522" cy="4343762"/>
          </a:xfrm>
        </p:grpSpPr>
        <p:grpSp>
          <p:nvGrpSpPr>
            <p:cNvPr id="242" name="Google Shape;242;p39"/>
            <p:cNvGrpSpPr/>
            <p:nvPr/>
          </p:nvGrpSpPr>
          <p:grpSpPr>
            <a:xfrm>
              <a:off x="559239" y="399869"/>
              <a:ext cx="8025522" cy="4343762"/>
              <a:chOff x="670921" y="199600"/>
              <a:chExt cx="8025522" cy="4343762"/>
            </a:xfrm>
          </p:grpSpPr>
          <p:sp>
            <p:nvSpPr>
              <p:cNvPr id="243" name="Google Shape;243;p39"/>
              <p:cNvSpPr/>
              <p:nvPr/>
            </p:nvSpPr>
            <p:spPr>
              <a:xfrm>
                <a:off x="670921" y="199600"/>
                <a:ext cx="8025522" cy="4343762"/>
              </a:xfrm>
              <a:custGeom>
                <a:avLst/>
                <a:gdLst/>
                <a:ahLst/>
                <a:cxnLst/>
                <a:rect l="l" t="t" r="r" b="b"/>
                <a:pathLst>
                  <a:path w="69927" h="36086" extrusionOk="0">
                    <a:moveTo>
                      <a:pt x="222" y="206"/>
                    </a:moveTo>
                    <a:lnTo>
                      <a:pt x="56543" y="255"/>
                    </a:lnTo>
                    <a:lnTo>
                      <a:pt x="69665" y="268"/>
                    </a:lnTo>
                    <a:cubicBezTo>
                      <a:pt x="69661" y="5585"/>
                      <a:pt x="69657" y="10907"/>
                      <a:pt x="69653" y="16229"/>
                    </a:cubicBezTo>
                    <a:cubicBezTo>
                      <a:pt x="69649" y="22249"/>
                      <a:pt x="69632" y="28145"/>
                      <a:pt x="69706" y="33553"/>
                    </a:cubicBezTo>
                    <a:cubicBezTo>
                      <a:pt x="69724" y="34904"/>
                      <a:pt x="69753" y="35641"/>
                      <a:pt x="69784" y="35863"/>
                    </a:cubicBezTo>
                    <a:lnTo>
                      <a:pt x="69784" y="35863"/>
                    </a:lnTo>
                    <a:cubicBezTo>
                      <a:pt x="69729" y="35857"/>
                      <a:pt x="69545" y="35851"/>
                      <a:pt x="69300" y="35851"/>
                    </a:cubicBezTo>
                    <a:lnTo>
                      <a:pt x="34714" y="35880"/>
                    </a:lnTo>
                    <a:lnTo>
                      <a:pt x="201" y="35880"/>
                    </a:lnTo>
                    <a:cubicBezTo>
                      <a:pt x="209" y="24058"/>
                      <a:pt x="213" y="12216"/>
                      <a:pt x="222" y="346"/>
                    </a:cubicBezTo>
                    <a:lnTo>
                      <a:pt x="222" y="206"/>
                    </a:lnTo>
                    <a:close/>
                    <a:moveTo>
                      <a:pt x="17" y="1"/>
                    </a:moveTo>
                    <a:lnTo>
                      <a:pt x="17" y="8737"/>
                    </a:lnTo>
                    <a:cubicBezTo>
                      <a:pt x="12" y="17579"/>
                      <a:pt x="4" y="26775"/>
                      <a:pt x="0" y="36081"/>
                    </a:cubicBezTo>
                    <a:lnTo>
                      <a:pt x="18030" y="36085"/>
                    </a:lnTo>
                    <a:lnTo>
                      <a:pt x="35809" y="36065"/>
                    </a:lnTo>
                    <a:cubicBezTo>
                      <a:pt x="47540" y="36036"/>
                      <a:pt x="58960" y="35983"/>
                      <a:pt x="69550" y="35876"/>
                    </a:cubicBezTo>
                    <a:cubicBezTo>
                      <a:pt x="69680" y="35875"/>
                      <a:pt x="69755" y="35872"/>
                      <a:pt x="69785" y="35869"/>
                    </a:cubicBezTo>
                    <a:lnTo>
                      <a:pt x="69785" y="35869"/>
                    </a:lnTo>
                    <a:cubicBezTo>
                      <a:pt x="69792" y="35913"/>
                      <a:pt x="69798" y="35935"/>
                      <a:pt x="69805" y="35935"/>
                    </a:cubicBezTo>
                    <a:cubicBezTo>
                      <a:pt x="69865" y="35935"/>
                      <a:pt x="69926" y="34067"/>
                      <a:pt x="69924" y="31046"/>
                    </a:cubicBezTo>
                    <a:cubicBezTo>
                      <a:pt x="69924" y="20706"/>
                      <a:pt x="69924" y="10362"/>
                      <a:pt x="69920" y="13"/>
                    </a:cubicBezTo>
                    <a:lnTo>
                      <a:pt x="17" y="1"/>
                    </a:lnTo>
                    <a:close/>
                  </a:path>
                </a:pathLst>
              </a:custGeom>
              <a:solidFill>
                <a:srgbClr val="5D3D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4" name="Google Shape;244;p39"/>
              <p:cNvSpPr/>
              <p:nvPr/>
            </p:nvSpPr>
            <p:spPr>
              <a:xfrm>
                <a:off x="868378" y="368381"/>
                <a:ext cx="7630609" cy="4006178"/>
              </a:xfrm>
              <a:custGeom>
                <a:avLst/>
                <a:gdLst/>
                <a:ahLst/>
                <a:cxnLst/>
                <a:rect l="l" t="t" r="r" b="b"/>
                <a:pathLst>
                  <a:path w="69927" h="36086" extrusionOk="0">
                    <a:moveTo>
                      <a:pt x="222" y="206"/>
                    </a:moveTo>
                    <a:lnTo>
                      <a:pt x="56543" y="255"/>
                    </a:lnTo>
                    <a:lnTo>
                      <a:pt x="69665" y="268"/>
                    </a:lnTo>
                    <a:cubicBezTo>
                      <a:pt x="69661" y="5585"/>
                      <a:pt x="69657" y="10907"/>
                      <a:pt x="69653" y="16229"/>
                    </a:cubicBezTo>
                    <a:cubicBezTo>
                      <a:pt x="69649" y="22249"/>
                      <a:pt x="69632" y="28145"/>
                      <a:pt x="69706" y="33553"/>
                    </a:cubicBezTo>
                    <a:cubicBezTo>
                      <a:pt x="69724" y="34904"/>
                      <a:pt x="69753" y="35641"/>
                      <a:pt x="69784" y="35863"/>
                    </a:cubicBezTo>
                    <a:lnTo>
                      <a:pt x="69784" y="35863"/>
                    </a:lnTo>
                    <a:cubicBezTo>
                      <a:pt x="69729" y="35857"/>
                      <a:pt x="69545" y="35851"/>
                      <a:pt x="69300" y="35851"/>
                    </a:cubicBezTo>
                    <a:lnTo>
                      <a:pt x="34714" y="35880"/>
                    </a:lnTo>
                    <a:lnTo>
                      <a:pt x="201" y="35880"/>
                    </a:lnTo>
                    <a:cubicBezTo>
                      <a:pt x="209" y="24058"/>
                      <a:pt x="213" y="12216"/>
                      <a:pt x="222" y="346"/>
                    </a:cubicBezTo>
                    <a:lnTo>
                      <a:pt x="222" y="206"/>
                    </a:lnTo>
                    <a:close/>
                    <a:moveTo>
                      <a:pt x="17" y="1"/>
                    </a:moveTo>
                    <a:lnTo>
                      <a:pt x="17" y="8737"/>
                    </a:lnTo>
                    <a:cubicBezTo>
                      <a:pt x="12" y="17579"/>
                      <a:pt x="4" y="26775"/>
                      <a:pt x="0" y="36081"/>
                    </a:cubicBezTo>
                    <a:lnTo>
                      <a:pt x="18030" y="36085"/>
                    </a:lnTo>
                    <a:lnTo>
                      <a:pt x="35809" y="36065"/>
                    </a:lnTo>
                    <a:cubicBezTo>
                      <a:pt x="47540" y="36036"/>
                      <a:pt x="58960" y="35983"/>
                      <a:pt x="69550" y="35876"/>
                    </a:cubicBezTo>
                    <a:cubicBezTo>
                      <a:pt x="69680" y="35875"/>
                      <a:pt x="69755" y="35872"/>
                      <a:pt x="69785" y="35869"/>
                    </a:cubicBezTo>
                    <a:lnTo>
                      <a:pt x="69785" y="35869"/>
                    </a:lnTo>
                    <a:cubicBezTo>
                      <a:pt x="69792" y="35913"/>
                      <a:pt x="69798" y="35935"/>
                      <a:pt x="69805" y="35935"/>
                    </a:cubicBezTo>
                    <a:cubicBezTo>
                      <a:pt x="69865" y="35935"/>
                      <a:pt x="69926" y="34067"/>
                      <a:pt x="69924" y="31046"/>
                    </a:cubicBezTo>
                    <a:cubicBezTo>
                      <a:pt x="69924" y="20706"/>
                      <a:pt x="69924" y="10362"/>
                      <a:pt x="69920" y="13"/>
                    </a:cubicBezTo>
                    <a:lnTo>
                      <a:pt x="17" y="1"/>
                    </a:lnTo>
                    <a:close/>
                  </a:path>
                </a:pathLst>
              </a:custGeom>
              <a:solidFill>
                <a:srgbClr val="5D3D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45" name="Google Shape;245;p39"/>
            <p:cNvGrpSpPr/>
            <p:nvPr/>
          </p:nvGrpSpPr>
          <p:grpSpPr>
            <a:xfrm>
              <a:off x="8346195" y="4281845"/>
              <a:ext cx="237862" cy="415631"/>
              <a:chOff x="-869048" y="790436"/>
              <a:chExt cx="160881" cy="281117"/>
            </a:xfrm>
          </p:grpSpPr>
          <p:sp>
            <p:nvSpPr>
              <p:cNvPr id="246" name="Google Shape;246;p39"/>
              <p:cNvSpPr/>
              <p:nvPr/>
            </p:nvSpPr>
            <p:spPr>
              <a:xfrm>
                <a:off x="-823989" y="926857"/>
                <a:ext cx="15372" cy="7712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51" extrusionOk="0">
                    <a:moveTo>
                      <a:pt x="42" y="1"/>
                    </a:moveTo>
                    <a:cubicBezTo>
                      <a:pt x="32" y="1"/>
                      <a:pt x="23" y="7"/>
                      <a:pt x="12" y="26"/>
                    </a:cubicBezTo>
                    <a:cubicBezTo>
                      <a:pt x="8" y="42"/>
                      <a:pt x="4" y="55"/>
                      <a:pt x="0" y="71"/>
                    </a:cubicBezTo>
                    <a:cubicBezTo>
                      <a:pt x="9" y="121"/>
                      <a:pt x="18" y="150"/>
                      <a:pt x="28" y="150"/>
                    </a:cubicBezTo>
                    <a:cubicBezTo>
                      <a:pt x="32" y="150"/>
                      <a:pt x="37" y="146"/>
                      <a:pt x="41" y="137"/>
                    </a:cubicBezTo>
                    <a:cubicBezTo>
                      <a:pt x="50" y="120"/>
                      <a:pt x="57" y="110"/>
                      <a:pt x="64" y="110"/>
                    </a:cubicBezTo>
                    <a:cubicBezTo>
                      <a:pt x="71" y="110"/>
                      <a:pt x="78" y="119"/>
                      <a:pt x="86" y="137"/>
                    </a:cubicBezTo>
                    <a:cubicBezTo>
                      <a:pt x="90" y="146"/>
                      <a:pt x="95" y="151"/>
                      <a:pt x="100" y="151"/>
                    </a:cubicBezTo>
                    <a:cubicBezTo>
                      <a:pt x="105" y="151"/>
                      <a:pt x="111" y="145"/>
                      <a:pt x="115" y="137"/>
                    </a:cubicBezTo>
                    <a:cubicBezTo>
                      <a:pt x="122" y="127"/>
                      <a:pt x="130" y="119"/>
                      <a:pt x="139" y="119"/>
                    </a:cubicBezTo>
                    <a:cubicBezTo>
                      <a:pt x="146" y="119"/>
                      <a:pt x="153" y="124"/>
                      <a:pt x="160" y="137"/>
                    </a:cubicBezTo>
                    <a:cubicBezTo>
                      <a:pt x="163" y="143"/>
                      <a:pt x="166" y="146"/>
                      <a:pt x="169" y="146"/>
                    </a:cubicBezTo>
                    <a:cubicBezTo>
                      <a:pt x="174" y="146"/>
                      <a:pt x="179" y="136"/>
                      <a:pt x="185" y="112"/>
                    </a:cubicBezTo>
                    <a:cubicBezTo>
                      <a:pt x="189" y="87"/>
                      <a:pt x="189" y="59"/>
                      <a:pt x="185" y="34"/>
                    </a:cubicBezTo>
                    <a:cubicBezTo>
                      <a:pt x="181" y="30"/>
                      <a:pt x="177" y="26"/>
                      <a:pt x="177" y="26"/>
                    </a:cubicBezTo>
                    <a:cubicBezTo>
                      <a:pt x="175" y="26"/>
                      <a:pt x="174" y="26"/>
                      <a:pt x="172" y="26"/>
                    </a:cubicBezTo>
                    <a:cubicBezTo>
                      <a:pt x="146" y="26"/>
                      <a:pt x="122" y="2"/>
                      <a:pt x="99" y="2"/>
                    </a:cubicBezTo>
                    <a:cubicBezTo>
                      <a:pt x="91" y="2"/>
                      <a:pt x="82" y="5"/>
                      <a:pt x="74" y="14"/>
                    </a:cubicBezTo>
                    <a:cubicBezTo>
                      <a:pt x="72" y="14"/>
                      <a:pt x="71" y="15"/>
                      <a:pt x="70" y="15"/>
                    </a:cubicBezTo>
                    <a:cubicBezTo>
                      <a:pt x="64" y="15"/>
                      <a:pt x="61" y="9"/>
                      <a:pt x="58" y="5"/>
                    </a:cubicBezTo>
                    <a:cubicBezTo>
                      <a:pt x="52" y="2"/>
                      <a:pt x="47" y="1"/>
                      <a:pt x="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7" name="Google Shape;247;p39"/>
              <p:cNvSpPr/>
              <p:nvPr/>
            </p:nvSpPr>
            <p:spPr>
              <a:xfrm>
                <a:off x="-793651" y="926500"/>
                <a:ext cx="10086" cy="7814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53" extrusionOk="0">
                    <a:moveTo>
                      <a:pt x="87" y="0"/>
                    </a:moveTo>
                    <a:lnTo>
                      <a:pt x="17" y="12"/>
                    </a:lnTo>
                    <a:lnTo>
                      <a:pt x="13" y="12"/>
                    </a:lnTo>
                    <a:cubicBezTo>
                      <a:pt x="5" y="16"/>
                      <a:pt x="0" y="33"/>
                      <a:pt x="0" y="70"/>
                    </a:cubicBezTo>
                    <a:cubicBezTo>
                      <a:pt x="0" y="107"/>
                      <a:pt x="5" y="144"/>
                      <a:pt x="13" y="144"/>
                    </a:cubicBezTo>
                    <a:cubicBezTo>
                      <a:pt x="19" y="147"/>
                      <a:pt x="31" y="153"/>
                      <a:pt x="42" y="153"/>
                    </a:cubicBezTo>
                    <a:cubicBezTo>
                      <a:pt x="45" y="153"/>
                      <a:pt x="47" y="153"/>
                      <a:pt x="50" y="152"/>
                    </a:cubicBezTo>
                    <a:cubicBezTo>
                      <a:pt x="59" y="146"/>
                      <a:pt x="70" y="121"/>
                      <a:pt x="81" y="121"/>
                    </a:cubicBezTo>
                    <a:cubicBezTo>
                      <a:pt x="84" y="121"/>
                      <a:pt x="88" y="124"/>
                      <a:pt x="91" y="131"/>
                    </a:cubicBezTo>
                    <a:cubicBezTo>
                      <a:pt x="92" y="133"/>
                      <a:pt x="92" y="134"/>
                      <a:pt x="93" y="134"/>
                    </a:cubicBezTo>
                    <a:cubicBezTo>
                      <a:pt x="98" y="134"/>
                      <a:pt x="104" y="121"/>
                      <a:pt x="107" y="111"/>
                    </a:cubicBezTo>
                    <a:cubicBezTo>
                      <a:pt x="119" y="90"/>
                      <a:pt x="124" y="70"/>
                      <a:pt x="119" y="45"/>
                    </a:cubicBezTo>
                    <a:cubicBezTo>
                      <a:pt x="119" y="8"/>
                      <a:pt x="111" y="0"/>
                      <a:pt x="107" y="0"/>
                    </a:cubicBezTo>
                    <a:cubicBezTo>
                      <a:pt x="99" y="0"/>
                      <a:pt x="91" y="0"/>
                      <a:pt x="87" y="4"/>
                    </a:cubicBezTo>
                    <a:lnTo>
                      <a:pt x="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8" name="Google Shape;248;p39"/>
              <p:cNvSpPr/>
              <p:nvPr/>
            </p:nvSpPr>
            <p:spPr>
              <a:xfrm>
                <a:off x="-783321" y="926909"/>
                <a:ext cx="5124" cy="5465"/>
              </a:xfrm>
              <a:custGeom>
                <a:avLst/>
                <a:gdLst/>
                <a:ahLst/>
                <a:cxnLst/>
                <a:rect l="l" t="t" r="r" b="b"/>
                <a:pathLst>
                  <a:path w="63" h="107" extrusionOk="0">
                    <a:moveTo>
                      <a:pt x="26" y="0"/>
                    </a:moveTo>
                    <a:cubicBezTo>
                      <a:pt x="15" y="0"/>
                      <a:pt x="8" y="3"/>
                      <a:pt x="1" y="70"/>
                    </a:cubicBezTo>
                    <a:cubicBezTo>
                      <a:pt x="13" y="95"/>
                      <a:pt x="25" y="107"/>
                      <a:pt x="36" y="107"/>
                    </a:cubicBezTo>
                    <a:cubicBezTo>
                      <a:pt x="43" y="107"/>
                      <a:pt x="50" y="102"/>
                      <a:pt x="58" y="95"/>
                    </a:cubicBezTo>
                    <a:cubicBezTo>
                      <a:pt x="58" y="82"/>
                      <a:pt x="62" y="70"/>
                      <a:pt x="62" y="58"/>
                    </a:cubicBezTo>
                    <a:cubicBezTo>
                      <a:pt x="62" y="45"/>
                      <a:pt x="58" y="33"/>
                      <a:pt x="58" y="21"/>
                    </a:cubicBezTo>
                    <a:cubicBezTo>
                      <a:pt x="46" y="8"/>
                      <a:pt x="38" y="0"/>
                      <a:pt x="29" y="0"/>
                    </a:cubicBezTo>
                    <a:cubicBezTo>
                      <a:pt x="28" y="0"/>
                      <a:pt x="27" y="0"/>
                      <a:pt x="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9" name="Google Shape;249;p39"/>
              <p:cNvSpPr/>
              <p:nvPr/>
            </p:nvSpPr>
            <p:spPr>
              <a:xfrm>
                <a:off x="-777628" y="926347"/>
                <a:ext cx="4067" cy="6640"/>
              </a:xfrm>
              <a:custGeom>
                <a:avLst/>
                <a:gdLst/>
                <a:ahLst/>
                <a:cxnLst/>
                <a:rect l="l" t="t" r="r" b="b"/>
                <a:pathLst>
                  <a:path w="50" h="130" extrusionOk="0">
                    <a:moveTo>
                      <a:pt x="30" y="1"/>
                    </a:moveTo>
                    <a:cubicBezTo>
                      <a:pt x="19" y="1"/>
                      <a:pt x="10" y="20"/>
                      <a:pt x="0" y="69"/>
                    </a:cubicBezTo>
                    <a:cubicBezTo>
                      <a:pt x="11" y="107"/>
                      <a:pt x="19" y="130"/>
                      <a:pt x="29" y="130"/>
                    </a:cubicBezTo>
                    <a:cubicBezTo>
                      <a:pt x="34" y="130"/>
                      <a:pt x="39" y="122"/>
                      <a:pt x="46" y="106"/>
                    </a:cubicBezTo>
                    <a:cubicBezTo>
                      <a:pt x="50" y="89"/>
                      <a:pt x="50" y="69"/>
                      <a:pt x="50" y="52"/>
                    </a:cubicBezTo>
                    <a:cubicBezTo>
                      <a:pt x="50" y="36"/>
                      <a:pt x="46" y="19"/>
                      <a:pt x="41" y="7"/>
                    </a:cubicBezTo>
                    <a:cubicBezTo>
                      <a:pt x="37" y="3"/>
                      <a:pt x="33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0" name="Google Shape;250;p39"/>
              <p:cNvSpPr/>
              <p:nvPr/>
            </p:nvSpPr>
            <p:spPr>
              <a:xfrm>
                <a:off x="-802354" y="927368"/>
                <a:ext cx="3091" cy="6946"/>
              </a:xfrm>
              <a:custGeom>
                <a:avLst/>
                <a:gdLst/>
                <a:ahLst/>
                <a:cxnLst/>
                <a:rect l="l" t="t" r="r" b="b"/>
                <a:pathLst>
                  <a:path w="38" h="136" extrusionOk="0">
                    <a:moveTo>
                      <a:pt x="18" y="0"/>
                    </a:moveTo>
                    <a:cubicBezTo>
                      <a:pt x="13" y="0"/>
                      <a:pt x="9" y="18"/>
                      <a:pt x="1" y="53"/>
                    </a:cubicBezTo>
                    <a:cubicBezTo>
                      <a:pt x="1" y="102"/>
                      <a:pt x="9" y="131"/>
                      <a:pt x="17" y="135"/>
                    </a:cubicBezTo>
                    <a:cubicBezTo>
                      <a:pt x="18" y="135"/>
                      <a:pt x="18" y="135"/>
                      <a:pt x="19" y="135"/>
                    </a:cubicBezTo>
                    <a:cubicBezTo>
                      <a:pt x="27" y="135"/>
                      <a:pt x="34" y="110"/>
                      <a:pt x="38" y="53"/>
                    </a:cubicBezTo>
                    <a:cubicBezTo>
                      <a:pt x="27" y="18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1" name="Google Shape;251;p39"/>
              <p:cNvSpPr/>
              <p:nvPr/>
            </p:nvSpPr>
            <p:spPr>
              <a:xfrm>
                <a:off x="-797962" y="927521"/>
                <a:ext cx="3416" cy="6997"/>
              </a:xfrm>
              <a:custGeom>
                <a:avLst/>
                <a:gdLst/>
                <a:ahLst/>
                <a:cxnLst/>
                <a:rect l="l" t="t" r="r" b="b"/>
                <a:pathLst>
                  <a:path w="42" h="137" extrusionOk="0">
                    <a:moveTo>
                      <a:pt x="21" y="1"/>
                    </a:moveTo>
                    <a:cubicBezTo>
                      <a:pt x="8" y="1"/>
                      <a:pt x="4" y="25"/>
                      <a:pt x="4" y="58"/>
                    </a:cubicBezTo>
                    <a:cubicBezTo>
                      <a:pt x="0" y="83"/>
                      <a:pt x="4" y="111"/>
                      <a:pt x="21" y="136"/>
                    </a:cubicBezTo>
                    <a:cubicBezTo>
                      <a:pt x="21" y="136"/>
                      <a:pt x="22" y="136"/>
                      <a:pt x="22" y="136"/>
                    </a:cubicBezTo>
                    <a:cubicBezTo>
                      <a:pt x="30" y="136"/>
                      <a:pt x="37" y="109"/>
                      <a:pt x="37" y="70"/>
                    </a:cubicBezTo>
                    <a:cubicBezTo>
                      <a:pt x="41" y="58"/>
                      <a:pt x="37" y="42"/>
                      <a:pt x="37" y="29"/>
                    </a:cubicBezTo>
                    <a:cubicBezTo>
                      <a:pt x="33" y="21"/>
                      <a:pt x="29" y="9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2" name="Google Shape;252;p39"/>
              <p:cNvSpPr/>
              <p:nvPr/>
            </p:nvSpPr>
            <p:spPr>
              <a:xfrm>
                <a:off x="-806339" y="927113"/>
                <a:ext cx="3091" cy="6282"/>
              </a:xfrm>
              <a:custGeom>
                <a:avLst/>
                <a:gdLst/>
                <a:ahLst/>
                <a:cxnLst/>
                <a:rect l="l" t="t" r="r" b="b"/>
                <a:pathLst>
                  <a:path w="38" h="123" extrusionOk="0">
                    <a:moveTo>
                      <a:pt x="17" y="0"/>
                    </a:moveTo>
                    <a:cubicBezTo>
                      <a:pt x="13" y="9"/>
                      <a:pt x="9" y="21"/>
                      <a:pt x="5" y="33"/>
                    </a:cubicBezTo>
                    <a:cubicBezTo>
                      <a:pt x="1" y="50"/>
                      <a:pt x="1" y="66"/>
                      <a:pt x="5" y="82"/>
                    </a:cubicBezTo>
                    <a:cubicBezTo>
                      <a:pt x="7" y="108"/>
                      <a:pt x="15" y="123"/>
                      <a:pt x="22" y="123"/>
                    </a:cubicBezTo>
                    <a:cubicBezTo>
                      <a:pt x="26" y="123"/>
                      <a:pt x="30" y="118"/>
                      <a:pt x="33" y="107"/>
                    </a:cubicBezTo>
                    <a:cubicBezTo>
                      <a:pt x="33" y="82"/>
                      <a:pt x="37" y="62"/>
                      <a:pt x="37" y="41"/>
                    </a:cubicBezTo>
                    <a:cubicBezTo>
                      <a:pt x="37" y="29"/>
                      <a:pt x="33" y="21"/>
                      <a:pt x="29" y="9"/>
                    </a:cubicBezTo>
                    <a:cubicBezTo>
                      <a:pt x="25" y="4"/>
                      <a:pt x="21" y="4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3" name="Google Shape;253;p39"/>
              <p:cNvSpPr/>
              <p:nvPr/>
            </p:nvSpPr>
            <p:spPr>
              <a:xfrm>
                <a:off x="-804631" y="1005717"/>
                <a:ext cx="30419" cy="8989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76" extrusionOk="0">
                    <a:moveTo>
                      <a:pt x="357" y="0"/>
                    </a:moveTo>
                    <a:cubicBezTo>
                      <a:pt x="328" y="0"/>
                      <a:pt x="295" y="0"/>
                      <a:pt x="271" y="4"/>
                    </a:cubicBezTo>
                    <a:cubicBezTo>
                      <a:pt x="213" y="16"/>
                      <a:pt x="160" y="29"/>
                      <a:pt x="111" y="45"/>
                    </a:cubicBezTo>
                    <a:cubicBezTo>
                      <a:pt x="99" y="49"/>
                      <a:pt x="85" y="51"/>
                      <a:pt x="72" y="51"/>
                    </a:cubicBezTo>
                    <a:cubicBezTo>
                      <a:pt x="60" y="51"/>
                      <a:pt x="47" y="49"/>
                      <a:pt x="37" y="45"/>
                    </a:cubicBezTo>
                    <a:cubicBezTo>
                      <a:pt x="21" y="45"/>
                      <a:pt x="8" y="45"/>
                      <a:pt x="0" y="90"/>
                    </a:cubicBezTo>
                    <a:cubicBezTo>
                      <a:pt x="4" y="156"/>
                      <a:pt x="12" y="156"/>
                      <a:pt x="21" y="164"/>
                    </a:cubicBezTo>
                    <a:cubicBezTo>
                      <a:pt x="26" y="170"/>
                      <a:pt x="32" y="176"/>
                      <a:pt x="38" y="176"/>
                    </a:cubicBezTo>
                    <a:cubicBezTo>
                      <a:pt x="40" y="176"/>
                      <a:pt x="43" y="175"/>
                      <a:pt x="45" y="172"/>
                    </a:cubicBezTo>
                    <a:cubicBezTo>
                      <a:pt x="55" y="162"/>
                      <a:pt x="65" y="159"/>
                      <a:pt x="74" y="159"/>
                    </a:cubicBezTo>
                    <a:cubicBezTo>
                      <a:pt x="83" y="159"/>
                      <a:pt x="92" y="162"/>
                      <a:pt x="103" y="164"/>
                    </a:cubicBezTo>
                    <a:cubicBezTo>
                      <a:pt x="107" y="166"/>
                      <a:pt x="111" y="167"/>
                      <a:pt x="115" y="167"/>
                    </a:cubicBezTo>
                    <a:cubicBezTo>
                      <a:pt x="127" y="167"/>
                      <a:pt x="140" y="160"/>
                      <a:pt x="152" y="160"/>
                    </a:cubicBezTo>
                    <a:lnTo>
                      <a:pt x="263" y="144"/>
                    </a:lnTo>
                    <a:cubicBezTo>
                      <a:pt x="271" y="140"/>
                      <a:pt x="275" y="140"/>
                      <a:pt x="283" y="135"/>
                    </a:cubicBezTo>
                    <a:cubicBezTo>
                      <a:pt x="292" y="131"/>
                      <a:pt x="301" y="123"/>
                      <a:pt x="310" y="123"/>
                    </a:cubicBezTo>
                    <a:cubicBezTo>
                      <a:pt x="317" y="123"/>
                      <a:pt x="325" y="129"/>
                      <a:pt x="332" y="148"/>
                    </a:cubicBezTo>
                    <a:cubicBezTo>
                      <a:pt x="338" y="159"/>
                      <a:pt x="343" y="164"/>
                      <a:pt x="347" y="164"/>
                    </a:cubicBezTo>
                    <a:cubicBezTo>
                      <a:pt x="357" y="164"/>
                      <a:pt x="363" y="130"/>
                      <a:pt x="369" y="82"/>
                    </a:cubicBezTo>
                    <a:cubicBezTo>
                      <a:pt x="373" y="57"/>
                      <a:pt x="369" y="33"/>
                      <a:pt x="361" y="4"/>
                    </a:cubicBezTo>
                    <a:cubicBezTo>
                      <a:pt x="361" y="4"/>
                      <a:pt x="357" y="0"/>
                      <a:pt x="3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4" name="Google Shape;254;p39"/>
              <p:cNvSpPr/>
              <p:nvPr/>
            </p:nvSpPr>
            <p:spPr>
              <a:xfrm>
                <a:off x="-774293" y="1005258"/>
                <a:ext cx="4067" cy="6997"/>
              </a:xfrm>
              <a:custGeom>
                <a:avLst/>
                <a:gdLst/>
                <a:ahLst/>
                <a:cxnLst/>
                <a:rect l="l" t="t" r="r" b="b"/>
                <a:pathLst>
                  <a:path w="50" h="137" extrusionOk="0">
                    <a:moveTo>
                      <a:pt x="25" y="0"/>
                    </a:moveTo>
                    <a:cubicBezTo>
                      <a:pt x="17" y="0"/>
                      <a:pt x="9" y="14"/>
                      <a:pt x="0" y="50"/>
                    </a:cubicBezTo>
                    <a:cubicBezTo>
                      <a:pt x="6" y="119"/>
                      <a:pt x="15" y="136"/>
                      <a:pt x="24" y="136"/>
                    </a:cubicBezTo>
                    <a:cubicBezTo>
                      <a:pt x="29" y="136"/>
                      <a:pt x="33" y="132"/>
                      <a:pt x="37" y="128"/>
                    </a:cubicBezTo>
                    <a:cubicBezTo>
                      <a:pt x="50" y="116"/>
                      <a:pt x="50" y="91"/>
                      <a:pt x="50" y="34"/>
                    </a:cubicBezTo>
                    <a:cubicBezTo>
                      <a:pt x="41" y="15"/>
                      <a:pt x="33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5" name="Google Shape;255;p39"/>
              <p:cNvSpPr/>
              <p:nvPr/>
            </p:nvSpPr>
            <p:spPr>
              <a:xfrm>
                <a:off x="-768600" y="1006381"/>
                <a:ext cx="4067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133" extrusionOk="0">
                    <a:moveTo>
                      <a:pt x="27" y="0"/>
                    </a:moveTo>
                    <a:cubicBezTo>
                      <a:pt x="21" y="0"/>
                      <a:pt x="15" y="8"/>
                      <a:pt x="8" y="12"/>
                    </a:cubicBezTo>
                    <a:cubicBezTo>
                      <a:pt x="4" y="36"/>
                      <a:pt x="0" y="57"/>
                      <a:pt x="8" y="81"/>
                    </a:cubicBezTo>
                    <a:cubicBezTo>
                      <a:pt x="12" y="110"/>
                      <a:pt x="19" y="132"/>
                      <a:pt x="26" y="132"/>
                    </a:cubicBezTo>
                    <a:cubicBezTo>
                      <a:pt x="27" y="132"/>
                      <a:pt x="28" y="132"/>
                      <a:pt x="29" y="131"/>
                    </a:cubicBezTo>
                    <a:cubicBezTo>
                      <a:pt x="41" y="122"/>
                      <a:pt x="45" y="86"/>
                      <a:pt x="49" y="32"/>
                    </a:cubicBezTo>
                    <a:cubicBezTo>
                      <a:pt x="41" y="8"/>
                      <a:pt x="34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6" name="Google Shape;256;p39"/>
              <p:cNvSpPr/>
              <p:nvPr/>
            </p:nvSpPr>
            <p:spPr>
              <a:xfrm>
                <a:off x="-819353" y="1008169"/>
                <a:ext cx="2440" cy="5312"/>
              </a:xfrm>
              <a:custGeom>
                <a:avLst/>
                <a:gdLst/>
                <a:ahLst/>
                <a:cxnLst/>
                <a:rect l="l" t="t" r="r" b="b"/>
                <a:pathLst>
                  <a:path w="30" h="104" extrusionOk="0">
                    <a:moveTo>
                      <a:pt x="19" y="0"/>
                    </a:moveTo>
                    <a:cubicBezTo>
                      <a:pt x="18" y="0"/>
                      <a:pt x="17" y="1"/>
                      <a:pt x="17" y="1"/>
                    </a:cubicBezTo>
                    <a:cubicBezTo>
                      <a:pt x="13" y="1"/>
                      <a:pt x="5" y="1"/>
                      <a:pt x="1" y="30"/>
                    </a:cubicBezTo>
                    <a:cubicBezTo>
                      <a:pt x="1" y="51"/>
                      <a:pt x="5" y="75"/>
                      <a:pt x="5" y="104"/>
                    </a:cubicBezTo>
                    <a:cubicBezTo>
                      <a:pt x="13" y="96"/>
                      <a:pt x="21" y="96"/>
                      <a:pt x="25" y="87"/>
                    </a:cubicBezTo>
                    <a:cubicBezTo>
                      <a:pt x="29" y="75"/>
                      <a:pt x="29" y="63"/>
                      <a:pt x="29" y="51"/>
                    </a:cubicBezTo>
                    <a:cubicBezTo>
                      <a:pt x="29" y="34"/>
                      <a:pt x="29" y="22"/>
                      <a:pt x="25" y="5"/>
                    </a:cubicBezTo>
                    <a:cubicBezTo>
                      <a:pt x="23" y="1"/>
                      <a:pt x="21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7" name="Google Shape;257;p39"/>
              <p:cNvSpPr/>
              <p:nvPr/>
            </p:nvSpPr>
            <p:spPr>
              <a:xfrm>
                <a:off x="-784948" y="845495"/>
                <a:ext cx="48801" cy="11543"/>
              </a:xfrm>
              <a:custGeom>
                <a:avLst/>
                <a:gdLst/>
                <a:ahLst/>
                <a:cxnLst/>
                <a:rect l="l" t="t" r="r" b="b"/>
                <a:pathLst>
                  <a:path w="600" h="226" extrusionOk="0">
                    <a:moveTo>
                      <a:pt x="514" y="0"/>
                    </a:moveTo>
                    <a:cubicBezTo>
                      <a:pt x="507" y="0"/>
                      <a:pt x="499" y="21"/>
                      <a:pt x="488" y="64"/>
                    </a:cubicBezTo>
                    <a:cubicBezTo>
                      <a:pt x="477" y="17"/>
                      <a:pt x="465" y="8"/>
                      <a:pt x="452" y="8"/>
                    </a:cubicBezTo>
                    <a:cubicBezTo>
                      <a:pt x="444" y="8"/>
                      <a:pt x="435" y="12"/>
                      <a:pt x="426" y="12"/>
                    </a:cubicBezTo>
                    <a:cubicBezTo>
                      <a:pt x="424" y="12"/>
                      <a:pt x="421" y="11"/>
                      <a:pt x="419" y="10"/>
                    </a:cubicBezTo>
                    <a:cubicBezTo>
                      <a:pt x="417" y="10"/>
                      <a:pt x="416" y="10"/>
                      <a:pt x="414" y="10"/>
                    </a:cubicBezTo>
                    <a:cubicBezTo>
                      <a:pt x="403" y="10"/>
                      <a:pt x="388" y="23"/>
                      <a:pt x="374" y="23"/>
                    </a:cubicBezTo>
                    <a:cubicBezTo>
                      <a:pt x="347" y="25"/>
                      <a:pt x="320" y="35"/>
                      <a:pt x="291" y="35"/>
                    </a:cubicBezTo>
                    <a:cubicBezTo>
                      <a:pt x="275" y="35"/>
                      <a:pt x="259" y="32"/>
                      <a:pt x="242" y="23"/>
                    </a:cubicBezTo>
                    <a:cubicBezTo>
                      <a:pt x="238" y="21"/>
                      <a:pt x="234" y="20"/>
                      <a:pt x="230" y="20"/>
                    </a:cubicBezTo>
                    <a:cubicBezTo>
                      <a:pt x="218" y="20"/>
                      <a:pt x="205" y="28"/>
                      <a:pt x="193" y="31"/>
                    </a:cubicBezTo>
                    <a:cubicBezTo>
                      <a:pt x="185" y="27"/>
                      <a:pt x="177" y="27"/>
                      <a:pt x="172" y="23"/>
                    </a:cubicBezTo>
                    <a:cubicBezTo>
                      <a:pt x="155" y="20"/>
                      <a:pt x="139" y="12"/>
                      <a:pt x="124" y="12"/>
                    </a:cubicBezTo>
                    <a:cubicBezTo>
                      <a:pt x="114" y="12"/>
                      <a:pt x="104" y="15"/>
                      <a:pt x="95" y="27"/>
                    </a:cubicBezTo>
                    <a:cubicBezTo>
                      <a:pt x="88" y="34"/>
                      <a:pt x="81" y="36"/>
                      <a:pt x="74" y="36"/>
                    </a:cubicBezTo>
                    <a:cubicBezTo>
                      <a:pt x="61" y="36"/>
                      <a:pt x="48" y="27"/>
                      <a:pt x="37" y="27"/>
                    </a:cubicBezTo>
                    <a:cubicBezTo>
                      <a:pt x="29" y="27"/>
                      <a:pt x="17" y="31"/>
                      <a:pt x="12" y="39"/>
                    </a:cubicBezTo>
                    <a:cubicBezTo>
                      <a:pt x="8" y="47"/>
                      <a:pt x="4" y="60"/>
                      <a:pt x="4" y="72"/>
                    </a:cubicBezTo>
                    <a:cubicBezTo>
                      <a:pt x="0" y="80"/>
                      <a:pt x="0" y="84"/>
                      <a:pt x="4" y="92"/>
                    </a:cubicBezTo>
                    <a:cubicBezTo>
                      <a:pt x="4" y="113"/>
                      <a:pt x="4" y="129"/>
                      <a:pt x="4" y="146"/>
                    </a:cubicBezTo>
                    <a:cubicBezTo>
                      <a:pt x="8" y="150"/>
                      <a:pt x="12" y="154"/>
                      <a:pt x="12" y="154"/>
                    </a:cubicBezTo>
                    <a:lnTo>
                      <a:pt x="95" y="142"/>
                    </a:lnTo>
                    <a:cubicBezTo>
                      <a:pt x="95" y="142"/>
                      <a:pt x="99" y="146"/>
                      <a:pt x="103" y="146"/>
                    </a:cubicBezTo>
                    <a:cubicBezTo>
                      <a:pt x="106" y="149"/>
                      <a:pt x="114" y="157"/>
                      <a:pt x="119" y="157"/>
                    </a:cubicBezTo>
                    <a:cubicBezTo>
                      <a:pt x="121" y="157"/>
                      <a:pt x="122" y="156"/>
                      <a:pt x="123" y="154"/>
                    </a:cubicBezTo>
                    <a:cubicBezTo>
                      <a:pt x="130" y="140"/>
                      <a:pt x="145" y="132"/>
                      <a:pt x="160" y="132"/>
                    </a:cubicBezTo>
                    <a:cubicBezTo>
                      <a:pt x="163" y="132"/>
                      <a:pt x="166" y="133"/>
                      <a:pt x="168" y="133"/>
                    </a:cubicBezTo>
                    <a:cubicBezTo>
                      <a:pt x="197" y="142"/>
                      <a:pt x="226" y="158"/>
                      <a:pt x="250" y="170"/>
                    </a:cubicBezTo>
                    <a:cubicBezTo>
                      <a:pt x="283" y="183"/>
                      <a:pt x="308" y="203"/>
                      <a:pt x="337" y="224"/>
                    </a:cubicBezTo>
                    <a:cubicBezTo>
                      <a:pt x="338" y="225"/>
                      <a:pt x="339" y="225"/>
                      <a:pt x="340" y="225"/>
                    </a:cubicBezTo>
                    <a:cubicBezTo>
                      <a:pt x="347" y="225"/>
                      <a:pt x="353" y="211"/>
                      <a:pt x="363" y="211"/>
                    </a:cubicBezTo>
                    <a:cubicBezTo>
                      <a:pt x="363" y="211"/>
                      <a:pt x="364" y="211"/>
                      <a:pt x="365" y="211"/>
                    </a:cubicBezTo>
                    <a:cubicBezTo>
                      <a:pt x="366" y="212"/>
                      <a:pt x="367" y="212"/>
                      <a:pt x="367" y="212"/>
                    </a:cubicBezTo>
                    <a:cubicBezTo>
                      <a:pt x="377" y="212"/>
                      <a:pt x="387" y="193"/>
                      <a:pt x="397" y="193"/>
                    </a:cubicBezTo>
                    <a:cubicBezTo>
                      <a:pt x="403" y="193"/>
                      <a:pt x="409" y="199"/>
                      <a:pt x="415" y="220"/>
                    </a:cubicBezTo>
                    <a:lnTo>
                      <a:pt x="488" y="125"/>
                    </a:lnTo>
                    <a:cubicBezTo>
                      <a:pt x="497" y="158"/>
                      <a:pt x="509" y="162"/>
                      <a:pt x="521" y="166"/>
                    </a:cubicBezTo>
                    <a:cubicBezTo>
                      <a:pt x="531" y="166"/>
                      <a:pt x="549" y="151"/>
                      <a:pt x="566" y="151"/>
                    </a:cubicBezTo>
                    <a:cubicBezTo>
                      <a:pt x="570" y="151"/>
                      <a:pt x="575" y="152"/>
                      <a:pt x="579" y="154"/>
                    </a:cubicBezTo>
                    <a:cubicBezTo>
                      <a:pt x="579" y="154"/>
                      <a:pt x="580" y="154"/>
                      <a:pt x="580" y="154"/>
                    </a:cubicBezTo>
                    <a:cubicBezTo>
                      <a:pt x="588" y="154"/>
                      <a:pt x="595" y="126"/>
                      <a:pt x="599" y="72"/>
                    </a:cubicBezTo>
                    <a:cubicBezTo>
                      <a:pt x="599" y="31"/>
                      <a:pt x="593" y="14"/>
                      <a:pt x="585" y="14"/>
                    </a:cubicBezTo>
                    <a:cubicBezTo>
                      <a:pt x="584" y="14"/>
                      <a:pt x="584" y="14"/>
                      <a:pt x="583" y="14"/>
                    </a:cubicBezTo>
                    <a:cubicBezTo>
                      <a:pt x="575" y="17"/>
                      <a:pt x="566" y="19"/>
                      <a:pt x="558" y="19"/>
                    </a:cubicBezTo>
                    <a:cubicBezTo>
                      <a:pt x="543" y="19"/>
                      <a:pt x="528" y="13"/>
                      <a:pt x="517" y="2"/>
                    </a:cubicBezTo>
                    <a:cubicBezTo>
                      <a:pt x="516" y="1"/>
                      <a:pt x="515" y="0"/>
                      <a:pt x="5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8" name="Google Shape;258;p39"/>
              <p:cNvSpPr/>
              <p:nvPr/>
            </p:nvSpPr>
            <p:spPr>
              <a:xfrm>
                <a:off x="-810975" y="845597"/>
                <a:ext cx="7727" cy="6384"/>
              </a:xfrm>
              <a:custGeom>
                <a:avLst/>
                <a:gdLst/>
                <a:ahLst/>
                <a:cxnLst/>
                <a:rect l="l" t="t" r="r" b="b"/>
                <a:pathLst>
                  <a:path w="95" h="125" extrusionOk="0">
                    <a:moveTo>
                      <a:pt x="25" y="0"/>
                    </a:moveTo>
                    <a:cubicBezTo>
                      <a:pt x="12" y="8"/>
                      <a:pt x="12" y="8"/>
                      <a:pt x="0" y="66"/>
                    </a:cubicBezTo>
                    <a:cubicBezTo>
                      <a:pt x="4" y="111"/>
                      <a:pt x="12" y="119"/>
                      <a:pt x="21" y="119"/>
                    </a:cubicBezTo>
                    <a:cubicBezTo>
                      <a:pt x="22" y="119"/>
                      <a:pt x="23" y="120"/>
                      <a:pt x="24" y="120"/>
                    </a:cubicBezTo>
                    <a:cubicBezTo>
                      <a:pt x="34" y="120"/>
                      <a:pt x="45" y="108"/>
                      <a:pt x="56" y="108"/>
                    </a:cubicBezTo>
                    <a:cubicBezTo>
                      <a:pt x="62" y="108"/>
                      <a:pt x="68" y="112"/>
                      <a:pt x="74" y="123"/>
                    </a:cubicBezTo>
                    <a:cubicBezTo>
                      <a:pt x="74" y="124"/>
                      <a:pt x="74" y="125"/>
                      <a:pt x="74" y="125"/>
                    </a:cubicBezTo>
                    <a:cubicBezTo>
                      <a:pt x="74" y="125"/>
                      <a:pt x="75" y="122"/>
                      <a:pt x="78" y="119"/>
                    </a:cubicBezTo>
                    <a:cubicBezTo>
                      <a:pt x="86" y="99"/>
                      <a:pt x="94" y="74"/>
                      <a:pt x="90" y="53"/>
                    </a:cubicBezTo>
                    <a:cubicBezTo>
                      <a:pt x="90" y="21"/>
                      <a:pt x="86" y="0"/>
                      <a:pt x="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59" name="Google Shape;259;p39"/>
              <p:cNvSpPr/>
              <p:nvPr/>
            </p:nvSpPr>
            <p:spPr>
              <a:xfrm>
                <a:off x="-797636" y="844933"/>
                <a:ext cx="3741" cy="6946"/>
              </a:xfrm>
              <a:custGeom>
                <a:avLst/>
                <a:gdLst/>
                <a:ahLst/>
                <a:cxnLst/>
                <a:rect l="l" t="t" r="r" b="b"/>
                <a:pathLst>
                  <a:path w="46" h="136" extrusionOk="0">
                    <a:moveTo>
                      <a:pt x="34" y="0"/>
                    </a:moveTo>
                    <a:cubicBezTo>
                      <a:pt x="34" y="0"/>
                      <a:pt x="33" y="0"/>
                      <a:pt x="33" y="1"/>
                    </a:cubicBezTo>
                    <a:cubicBezTo>
                      <a:pt x="21" y="9"/>
                      <a:pt x="13" y="21"/>
                      <a:pt x="8" y="34"/>
                    </a:cubicBezTo>
                    <a:cubicBezTo>
                      <a:pt x="0" y="62"/>
                      <a:pt x="4" y="95"/>
                      <a:pt x="13" y="124"/>
                    </a:cubicBezTo>
                    <a:cubicBezTo>
                      <a:pt x="18" y="130"/>
                      <a:pt x="22" y="136"/>
                      <a:pt x="27" y="136"/>
                    </a:cubicBezTo>
                    <a:cubicBezTo>
                      <a:pt x="29" y="136"/>
                      <a:pt x="31" y="135"/>
                      <a:pt x="33" y="132"/>
                    </a:cubicBezTo>
                    <a:cubicBezTo>
                      <a:pt x="41" y="112"/>
                      <a:pt x="45" y="87"/>
                      <a:pt x="45" y="66"/>
                    </a:cubicBezTo>
                    <a:cubicBezTo>
                      <a:pt x="42" y="21"/>
                      <a:pt x="38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0" name="Google Shape;260;p39"/>
              <p:cNvSpPr/>
              <p:nvPr/>
            </p:nvSpPr>
            <p:spPr>
              <a:xfrm>
                <a:off x="-792350" y="845801"/>
                <a:ext cx="3416" cy="7253"/>
              </a:xfrm>
              <a:custGeom>
                <a:avLst/>
                <a:gdLst/>
                <a:ahLst/>
                <a:cxnLst/>
                <a:rect l="l" t="t" r="r" b="b"/>
                <a:pathLst>
                  <a:path w="42" h="142" extrusionOk="0">
                    <a:moveTo>
                      <a:pt x="20" y="0"/>
                    </a:moveTo>
                    <a:cubicBezTo>
                      <a:pt x="15" y="0"/>
                      <a:pt x="10" y="6"/>
                      <a:pt x="5" y="13"/>
                    </a:cubicBezTo>
                    <a:cubicBezTo>
                      <a:pt x="1" y="33"/>
                      <a:pt x="1" y="54"/>
                      <a:pt x="1" y="74"/>
                    </a:cubicBezTo>
                    <a:cubicBezTo>
                      <a:pt x="5" y="111"/>
                      <a:pt x="15" y="141"/>
                      <a:pt x="23" y="141"/>
                    </a:cubicBezTo>
                    <a:cubicBezTo>
                      <a:pt x="24" y="141"/>
                      <a:pt x="25" y="141"/>
                      <a:pt x="25" y="140"/>
                    </a:cubicBezTo>
                    <a:cubicBezTo>
                      <a:pt x="38" y="107"/>
                      <a:pt x="42" y="74"/>
                      <a:pt x="42" y="45"/>
                    </a:cubicBezTo>
                    <a:cubicBezTo>
                      <a:pt x="35" y="12"/>
                      <a:pt x="27" y="0"/>
                      <a:pt x="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1" name="Google Shape;261;p39"/>
              <p:cNvSpPr/>
              <p:nvPr/>
            </p:nvSpPr>
            <p:spPr>
              <a:xfrm>
                <a:off x="-788283" y="846057"/>
                <a:ext cx="2684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33" h="140" extrusionOk="0">
                    <a:moveTo>
                      <a:pt x="18" y="1"/>
                    </a:moveTo>
                    <a:cubicBezTo>
                      <a:pt x="13" y="1"/>
                      <a:pt x="8" y="18"/>
                      <a:pt x="0" y="53"/>
                    </a:cubicBezTo>
                    <a:cubicBezTo>
                      <a:pt x="0" y="114"/>
                      <a:pt x="8" y="135"/>
                      <a:pt x="17" y="139"/>
                    </a:cubicBezTo>
                    <a:cubicBezTo>
                      <a:pt x="17" y="140"/>
                      <a:pt x="18" y="140"/>
                      <a:pt x="19" y="140"/>
                    </a:cubicBezTo>
                    <a:cubicBezTo>
                      <a:pt x="26" y="140"/>
                      <a:pt x="33" y="102"/>
                      <a:pt x="33" y="57"/>
                    </a:cubicBezTo>
                    <a:cubicBezTo>
                      <a:pt x="27" y="19"/>
                      <a:pt x="23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2" name="Google Shape;262;p39"/>
              <p:cNvSpPr/>
              <p:nvPr/>
            </p:nvSpPr>
            <p:spPr>
              <a:xfrm>
                <a:off x="-801296" y="845444"/>
                <a:ext cx="2684" cy="5669"/>
              </a:xfrm>
              <a:custGeom>
                <a:avLst/>
                <a:gdLst/>
                <a:ahLst/>
                <a:cxnLst/>
                <a:rect l="l" t="t" r="r" b="b"/>
                <a:pathLst>
                  <a:path w="33" h="111" extrusionOk="0">
                    <a:moveTo>
                      <a:pt x="18" y="0"/>
                    </a:moveTo>
                    <a:cubicBezTo>
                      <a:pt x="12" y="0"/>
                      <a:pt x="6" y="15"/>
                      <a:pt x="0" y="44"/>
                    </a:cubicBezTo>
                    <a:cubicBezTo>
                      <a:pt x="6" y="97"/>
                      <a:pt x="12" y="110"/>
                      <a:pt x="18" y="110"/>
                    </a:cubicBezTo>
                    <a:cubicBezTo>
                      <a:pt x="20" y="110"/>
                      <a:pt x="22" y="108"/>
                      <a:pt x="25" y="106"/>
                    </a:cubicBezTo>
                    <a:cubicBezTo>
                      <a:pt x="33" y="85"/>
                      <a:pt x="33" y="65"/>
                      <a:pt x="33" y="44"/>
                    </a:cubicBezTo>
                    <a:cubicBezTo>
                      <a:pt x="33" y="32"/>
                      <a:pt x="29" y="20"/>
                      <a:pt x="25" y="7"/>
                    </a:cubicBezTo>
                    <a:cubicBezTo>
                      <a:pt x="22" y="3"/>
                      <a:pt x="20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3" name="Google Shape;263;p39"/>
              <p:cNvSpPr/>
              <p:nvPr/>
            </p:nvSpPr>
            <p:spPr>
              <a:xfrm>
                <a:off x="-736228" y="846006"/>
                <a:ext cx="2765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12" extrusionOk="0">
                    <a:moveTo>
                      <a:pt x="18" y="0"/>
                    </a:moveTo>
                    <a:cubicBezTo>
                      <a:pt x="16" y="0"/>
                      <a:pt x="14" y="2"/>
                      <a:pt x="13" y="4"/>
                    </a:cubicBezTo>
                    <a:cubicBezTo>
                      <a:pt x="4" y="33"/>
                      <a:pt x="0" y="66"/>
                      <a:pt x="8" y="95"/>
                    </a:cubicBezTo>
                    <a:lnTo>
                      <a:pt x="25" y="111"/>
                    </a:lnTo>
                    <a:cubicBezTo>
                      <a:pt x="33" y="78"/>
                      <a:pt x="33" y="45"/>
                      <a:pt x="29" y="17"/>
                    </a:cubicBezTo>
                    <a:cubicBezTo>
                      <a:pt x="26" y="6"/>
                      <a:pt x="22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4" name="Google Shape;264;p39"/>
              <p:cNvSpPr/>
              <p:nvPr/>
            </p:nvSpPr>
            <p:spPr>
              <a:xfrm>
                <a:off x="-790641" y="1033349"/>
                <a:ext cx="34486" cy="7457"/>
              </a:xfrm>
              <a:custGeom>
                <a:avLst/>
                <a:gdLst/>
                <a:ahLst/>
                <a:cxnLst/>
                <a:rect l="l" t="t" r="r" b="b"/>
                <a:pathLst>
                  <a:path w="424" h="146" extrusionOk="0">
                    <a:moveTo>
                      <a:pt x="374" y="5"/>
                    </a:moveTo>
                    <a:cubicBezTo>
                      <a:pt x="349" y="9"/>
                      <a:pt x="329" y="9"/>
                      <a:pt x="308" y="13"/>
                    </a:cubicBezTo>
                    <a:cubicBezTo>
                      <a:pt x="259" y="13"/>
                      <a:pt x="214" y="17"/>
                      <a:pt x="169" y="21"/>
                    </a:cubicBezTo>
                    <a:cubicBezTo>
                      <a:pt x="166" y="22"/>
                      <a:pt x="163" y="22"/>
                      <a:pt x="161" y="22"/>
                    </a:cubicBezTo>
                    <a:cubicBezTo>
                      <a:pt x="146" y="22"/>
                      <a:pt x="133" y="18"/>
                      <a:pt x="120" y="18"/>
                    </a:cubicBezTo>
                    <a:cubicBezTo>
                      <a:pt x="106" y="18"/>
                      <a:pt x="92" y="22"/>
                      <a:pt x="78" y="42"/>
                    </a:cubicBezTo>
                    <a:cubicBezTo>
                      <a:pt x="78" y="42"/>
                      <a:pt x="77" y="43"/>
                      <a:pt x="76" y="43"/>
                    </a:cubicBezTo>
                    <a:cubicBezTo>
                      <a:pt x="72" y="43"/>
                      <a:pt x="65" y="33"/>
                      <a:pt x="62" y="29"/>
                    </a:cubicBezTo>
                    <a:cubicBezTo>
                      <a:pt x="55" y="22"/>
                      <a:pt x="48" y="18"/>
                      <a:pt x="40" y="18"/>
                    </a:cubicBezTo>
                    <a:cubicBezTo>
                      <a:pt x="27" y="18"/>
                      <a:pt x="14" y="33"/>
                      <a:pt x="0" y="79"/>
                    </a:cubicBezTo>
                    <a:cubicBezTo>
                      <a:pt x="12" y="114"/>
                      <a:pt x="24" y="131"/>
                      <a:pt x="36" y="131"/>
                    </a:cubicBezTo>
                    <a:cubicBezTo>
                      <a:pt x="41" y="131"/>
                      <a:pt x="45" y="128"/>
                      <a:pt x="50" y="124"/>
                    </a:cubicBezTo>
                    <a:cubicBezTo>
                      <a:pt x="56" y="119"/>
                      <a:pt x="62" y="117"/>
                      <a:pt x="68" y="117"/>
                    </a:cubicBezTo>
                    <a:cubicBezTo>
                      <a:pt x="76" y="117"/>
                      <a:pt x="85" y="122"/>
                      <a:pt x="95" y="132"/>
                    </a:cubicBezTo>
                    <a:cubicBezTo>
                      <a:pt x="107" y="141"/>
                      <a:pt x="122" y="146"/>
                      <a:pt x="137" y="146"/>
                    </a:cubicBezTo>
                    <a:cubicBezTo>
                      <a:pt x="142" y="146"/>
                      <a:pt x="147" y="145"/>
                      <a:pt x="152" y="144"/>
                    </a:cubicBezTo>
                    <a:cubicBezTo>
                      <a:pt x="230" y="144"/>
                      <a:pt x="304" y="140"/>
                      <a:pt x="382" y="136"/>
                    </a:cubicBezTo>
                    <a:cubicBezTo>
                      <a:pt x="398" y="136"/>
                      <a:pt x="411" y="132"/>
                      <a:pt x="423" y="91"/>
                    </a:cubicBezTo>
                    <a:lnTo>
                      <a:pt x="423" y="34"/>
                    </a:lnTo>
                    <a:cubicBezTo>
                      <a:pt x="407" y="1"/>
                      <a:pt x="390" y="9"/>
                      <a:pt x="374" y="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5" name="Google Shape;265;p39"/>
              <p:cNvSpPr/>
              <p:nvPr/>
            </p:nvSpPr>
            <p:spPr>
              <a:xfrm>
                <a:off x="-794302" y="1035188"/>
                <a:ext cx="3091" cy="4086"/>
              </a:xfrm>
              <a:custGeom>
                <a:avLst/>
                <a:gdLst/>
                <a:ahLst/>
                <a:cxnLst/>
                <a:rect l="l" t="t" r="r" b="b"/>
                <a:pathLst>
                  <a:path w="38" h="80" extrusionOk="0">
                    <a:moveTo>
                      <a:pt x="18" y="0"/>
                    </a:moveTo>
                    <a:cubicBezTo>
                      <a:pt x="12" y="0"/>
                      <a:pt x="6" y="9"/>
                      <a:pt x="0" y="34"/>
                    </a:cubicBezTo>
                    <a:cubicBezTo>
                      <a:pt x="8" y="64"/>
                      <a:pt x="14" y="79"/>
                      <a:pt x="19" y="79"/>
                    </a:cubicBezTo>
                    <a:cubicBezTo>
                      <a:pt x="25" y="79"/>
                      <a:pt x="31" y="61"/>
                      <a:pt x="37" y="22"/>
                    </a:cubicBezTo>
                    <a:cubicBezTo>
                      <a:pt x="31" y="11"/>
                      <a:pt x="24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6" name="Google Shape;266;p39"/>
              <p:cNvSpPr/>
              <p:nvPr/>
            </p:nvSpPr>
            <p:spPr>
              <a:xfrm>
                <a:off x="-816669" y="1060214"/>
                <a:ext cx="32778" cy="715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140" extrusionOk="0">
                    <a:moveTo>
                      <a:pt x="64" y="0"/>
                    </a:moveTo>
                    <a:cubicBezTo>
                      <a:pt x="53" y="0"/>
                      <a:pt x="41" y="2"/>
                      <a:pt x="29" y="8"/>
                    </a:cubicBezTo>
                    <a:cubicBezTo>
                      <a:pt x="21" y="12"/>
                      <a:pt x="13" y="29"/>
                      <a:pt x="0" y="41"/>
                    </a:cubicBezTo>
                    <a:cubicBezTo>
                      <a:pt x="9" y="115"/>
                      <a:pt x="17" y="123"/>
                      <a:pt x="29" y="123"/>
                    </a:cubicBezTo>
                    <a:cubicBezTo>
                      <a:pt x="35" y="125"/>
                      <a:pt x="43" y="125"/>
                      <a:pt x="52" y="125"/>
                    </a:cubicBezTo>
                    <a:cubicBezTo>
                      <a:pt x="61" y="125"/>
                      <a:pt x="70" y="125"/>
                      <a:pt x="78" y="127"/>
                    </a:cubicBezTo>
                    <a:cubicBezTo>
                      <a:pt x="132" y="131"/>
                      <a:pt x="185" y="139"/>
                      <a:pt x="242" y="139"/>
                    </a:cubicBezTo>
                    <a:cubicBezTo>
                      <a:pt x="271" y="135"/>
                      <a:pt x="296" y="131"/>
                      <a:pt x="320" y="123"/>
                    </a:cubicBezTo>
                    <a:lnTo>
                      <a:pt x="374" y="123"/>
                    </a:lnTo>
                    <a:cubicBezTo>
                      <a:pt x="382" y="123"/>
                      <a:pt x="390" y="115"/>
                      <a:pt x="394" y="107"/>
                    </a:cubicBezTo>
                    <a:cubicBezTo>
                      <a:pt x="398" y="90"/>
                      <a:pt x="402" y="74"/>
                      <a:pt x="402" y="61"/>
                    </a:cubicBezTo>
                    <a:cubicBezTo>
                      <a:pt x="402" y="45"/>
                      <a:pt x="398" y="33"/>
                      <a:pt x="394" y="20"/>
                    </a:cubicBezTo>
                    <a:cubicBezTo>
                      <a:pt x="390" y="8"/>
                      <a:pt x="386" y="8"/>
                      <a:pt x="378" y="8"/>
                    </a:cubicBezTo>
                    <a:cubicBezTo>
                      <a:pt x="345" y="12"/>
                      <a:pt x="312" y="20"/>
                      <a:pt x="279" y="20"/>
                    </a:cubicBezTo>
                    <a:cubicBezTo>
                      <a:pt x="238" y="20"/>
                      <a:pt x="193" y="20"/>
                      <a:pt x="152" y="16"/>
                    </a:cubicBezTo>
                    <a:cubicBezTo>
                      <a:pt x="123" y="13"/>
                      <a:pt x="94" y="0"/>
                      <a:pt x="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7" name="Google Shape;267;p39"/>
              <p:cNvSpPr/>
              <p:nvPr/>
            </p:nvSpPr>
            <p:spPr>
              <a:xfrm>
                <a:off x="-823338" y="1060470"/>
                <a:ext cx="5775" cy="6027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8" extrusionOk="0">
                    <a:moveTo>
                      <a:pt x="34" y="0"/>
                    </a:moveTo>
                    <a:cubicBezTo>
                      <a:pt x="22" y="0"/>
                      <a:pt x="11" y="11"/>
                      <a:pt x="0" y="44"/>
                    </a:cubicBezTo>
                    <a:cubicBezTo>
                      <a:pt x="13" y="104"/>
                      <a:pt x="26" y="118"/>
                      <a:pt x="39" y="118"/>
                    </a:cubicBezTo>
                    <a:cubicBezTo>
                      <a:pt x="47" y="118"/>
                      <a:pt x="54" y="113"/>
                      <a:pt x="62" y="110"/>
                    </a:cubicBezTo>
                    <a:cubicBezTo>
                      <a:pt x="66" y="93"/>
                      <a:pt x="70" y="77"/>
                      <a:pt x="70" y="61"/>
                    </a:cubicBezTo>
                    <a:cubicBezTo>
                      <a:pt x="70" y="44"/>
                      <a:pt x="66" y="32"/>
                      <a:pt x="62" y="15"/>
                    </a:cubicBezTo>
                    <a:cubicBezTo>
                      <a:pt x="52" y="8"/>
                      <a:pt x="43" y="0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8" name="Google Shape;268;p39"/>
              <p:cNvSpPr/>
              <p:nvPr/>
            </p:nvSpPr>
            <p:spPr>
              <a:xfrm>
                <a:off x="-831390" y="1061031"/>
                <a:ext cx="5775" cy="6129"/>
              </a:xfrm>
              <a:custGeom>
                <a:avLst/>
                <a:gdLst/>
                <a:ahLst/>
                <a:cxnLst/>
                <a:rect l="l" t="t" r="r" b="b"/>
                <a:pathLst>
                  <a:path w="71" h="120" extrusionOk="0">
                    <a:moveTo>
                      <a:pt x="50" y="0"/>
                    </a:moveTo>
                    <a:cubicBezTo>
                      <a:pt x="34" y="4"/>
                      <a:pt x="21" y="13"/>
                      <a:pt x="13" y="25"/>
                    </a:cubicBezTo>
                    <a:cubicBezTo>
                      <a:pt x="5" y="45"/>
                      <a:pt x="1" y="66"/>
                      <a:pt x="1" y="86"/>
                    </a:cubicBezTo>
                    <a:cubicBezTo>
                      <a:pt x="5" y="99"/>
                      <a:pt x="9" y="119"/>
                      <a:pt x="13" y="119"/>
                    </a:cubicBezTo>
                    <a:cubicBezTo>
                      <a:pt x="25" y="115"/>
                      <a:pt x="42" y="115"/>
                      <a:pt x="54" y="111"/>
                    </a:cubicBezTo>
                    <a:cubicBezTo>
                      <a:pt x="58" y="107"/>
                      <a:pt x="58" y="107"/>
                      <a:pt x="71" y="33"/>
                    </a:cubicBezTo>
                    <a:cubicBezTo>
                      <a:pt x="62" y="21"/>
                      <a:pt x="54" y="0"/>
                      <a:pt x="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69" name="Google Shape;269;p39"/>
              <p:cNvSpPr/>
              <p:nvPr/>
            </p:nvSpPr>
            <p:spPr>
              <a:xfrm>
                <a:off x="-837002" y="1061389"/>
                <a:ext cx="2684" cy="4392"/>
              </a:xfrm>
              <a:custGeom>
                <a:avLst/>
                <a:gdLst/>
                <a:ahLst/>
                <a:cxnLst/>
                <a:rect l="l" t="t" r="r" b="b"/>
                <a:pathLst>
                  <a:path w="33" h="86" extrusionOk="0">
                    <a:moveTo>
                      <a:pt x="16" y="0"/>
                    </a:moveTo>
                    <a:cubicBezTo>
                      <a:pt x="12" y="0"/>
                      <a:pt x="8" y="16"/>
                      <a:pt x="0" y="47"/>
                    </a:cubicBezTo>
                    <a:cubicBezTo>
                      <a:pt x="4" y="72"/>
                      <a:pt x="9" y="85"/>
                      <a:pt x="15" y="85"/>
                    </a:cubicBezTo>
                    <a:cubicBezTo>
                      <a:pt x="21" y="85"/>
                      <a:pt x="27" y="73"/>
                      <a:pt x="33" y="47"/>
                    </a:cubicBezTo>
                    <a:cubicBezTo>
                      <a:pt x="25" y="16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0" name="Google Shape;270;p39"/>
              <p:cNvSpPr/>
              <p:nvPr/>
            </p:nvSpPr>
            <p:spPr>
              <a:xfrm>
                <a:off x="-792350" y="817761"/>
                <a:ext cx="3416" cy="5874"/>
              </a:xfrm>
              <a:custGeom>
                <a:avLst/>
                <a:gdLst/>
                <a:ahLst/>
                <a:cxnLst/>
                <a:rect l="l" t="t" r="r" b="b"/>
                <a:pathLst>
                  <a:path w="42" h="115" extrusionOk="0">
                    <a:moveTo>
                      <a:pt x="24" y="0"/>
                    </a:moveTo>
                    <a:cubicBezTo>
                      <a:pt x="18" y="0"/>
                      <a:pt x="11" y="13"/>
                      <a:pt x="5" y="28"/>
                    </a:cubicBezTo>
                    <a:cubicBezTo>
                      <a:pt x="1" y="53"/>
                      <a:pt x="1" y="77"/>
                      <a:pt x="5" y="98"/>
                    </a:cubicBezTo>
                    <a:cubicBezTo>
                      <a:pt x="13" y="110"/>
                      <a:pt x="21" y="114"/>
                      <a:pt x="25" y="114"/>
                    </a:cubicBezTo>
                    <a:cubicBezTo>
                      <a:pt x="34" y="114"/>
                      <a:pt x="42" y="94"/>
                      <a:pt x="42" y="40"/>
                    </a:cubicBezTo>
                    <a:cubicBezTo>
                      <a:pt x="36" y="11"/>
                      <a:pt x="30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1" name="Google Shape;271;p39"/>
              <p:cNvSpPr/>
              <p:nvPr/>
            </p:nvSpPr>
            <p:spPr>
              <a:xfrm>
                <a:off x="-768600" y="818119"/>
                <a:ext cx="2765" cy="5567"/>
              </a:xfrm>
              <a:custGeom>
                <a:avLst/>
                <a:gdLst/>
                <a:ahLst/>
                <a:cxnLst/>
                <a:rect l="l" t="t" r="r" b="b"/>
                <a:pathLst>
                  <a:path w="34" h="109" extrusionOk="0">
                    <a:moveTo>
                      <a:pt x="16" y="1"/>
                    </a:moveTo>
                    <a:cubicBezTo>
                      <a:pt x="13" y="1"/>
                      <a:pt x="11" y="2"/>
                      <a:pt x="8" y="5"/>
                    </a:cubicBezTo>
                    <a:cubicBezTo>
                      <a:pt x="0" y="13"/>
                      <a:pt x="0" y="25"/>
                      <a:pt x="0" y="38"/>
                    </a:cubicBezTo>
                    <a:cubicBezTo>
                      <a:pt x="0" y="58"/>
                      <a:pt x="0" y="79"/>
                      <a:pt x="4" y="95"/>
                    </a:cubicBezTo>
                    <a:cubicBezTo>
                      <a:pt x="8" y="104"/>
                      <a:pt x="11" y="109"/>
                      <a:pt x="14" y="109"/>
                    </a:cubicBezTo>
                    <a:cubicBezTo>
                      <a:pt x="20" y="109"/>
                      <a:pt x="25" y="88"/>
                      <a:pt x="33" y="46"/>
                    </a:cubicBezTo>
                    <a:cubicBezTo>
                      <a:pt x="27" y="11"/>
                      <a:pt x="21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2" name="Google Shape;272;p39"/>
              <p:cNvSpPr/>
              <p:nvPr/>
            </p:nvSpPr>
            <p:spPr>
              <a:xfrm>
                <a:off x="-787632" y="817914"/>
                <a:ext cx="17406" cy="735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44" extrusionOk="0">
                    <a:moveTo>
                      <a:pt x="25" y="1"/>
                    </a:moveTo>
                    <a:cubicBezTo>
                      <a:pt x="17" y="1"/>
                      <a:pt x="9" y="13"/>
                      <a:pt x="0" y="37"/>
                    </a:cubicBezTo>
                    <a:cubicBezTo>
                      <a:pt x="7" y="118"/>
                      <a:pt x="16" y="144"/>
                      <a:pt x="26" y="144"/>
                    </a:cubicBezTo>
                    <a:cubicBezTo>
                      <a:pt x="29" y="144"/>
                      <a:pt x="31" y="142"/>
                      <a:pt x="33" y="140"/>
                    </a:cubicBezTo>
                    <a:cubicBezTo>
                      <a:pt x="40" y="134"/>
                      <a:pt x="47" y="132"/>
                      <a:pt x="53" y="132"/>
                    </a:cubicBezTo>
                    <a:cubicBezTo>
                      <a:pt x="68" y="132"/>
                      <a:pt x="83" y="142"/>
                      <a:pt x="97" y="142"/>
                    </a:cubicBezTo>
                    <a:cubicBezTo>
                      <a:pt x="101" y="142"/>
                      <a:pt x="104" y="141"/>
                      <a:pt x="107" y="140"/>
                    </a:cubicBezTo>
                    <a:cubicBezTo>
                      <a:pt x="109" y="140"/>
                      <a:pt x="112" y="139"/>
                      <a:pt x="114" y="139"/>
                    </a:cubicBezTo>
                    <a:cubicBezTo>
                      <a:pt x="123" y="139"/>
                      <a:pt x="132" y="142"/>
                      <a:pt x="139" y="142"/>
                    </a:cubicBezTo>
                    <a:cubicBezTo>
                      <a:pt x="149" y="142"/>
                      <a:pt x="158" y="138"/>
                      <a:pt x="169" y="120"/>
                    </a:cubicBezTo>
                    <a:cubicBezTo>
                      <a:pt x="169" y="118"/>
                      <a:pt x="170" y="118"/>
                      <a:pt x="171" y="118"/>
                    </a:cubicBezTo>
                    <a:cubicBezTo>
                      <a:pt x="175" y="118"/>
                      <a:pt x="182" y="132"/>
                      <a:pt x="185" y="136"/>
                    </a:cubicBezTo>
                    <a:cubicBezTo>
                      <a:pt x="187" y="138"/>
                      <a:pt x="189" y="139"/>
                      <a:pt x="191" y="139"/>
                    </a:cubicBezTo>
                    <a:cubicBezTo>
                      <a:pt x="197" y="139"/>
                      <a:pt x="202" y="129"/>
                      <a:pt x="205" y="99"/>
                    </a:cubicBezTo>
                    <a:cubicBezTo>
                      <a:pt x="214" y="70"/>
                      <a:pt x="210" y="42"/>
                      <a:pt x="201" y="13"/>
                    </a:cubicBezTo>
                    <a:cubicBezTo>
                      <a:pt x="201" y="9"/>
                      <a:pt x="197" y="5"/>
                      <a:pt x="193" y="5"/>
                    </a:cubicBezTo>
                    <a:lnTo>
                      <a:pt x="107" y="5"/>
                    </a:lnTo>
                    <a:cubicBezTo>
                      <a:pt x="82" y="5"/>
                      <a:pt x="54" y="5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3" name="Google Shape;273;p39"/>
              <p:cNvSpPr/>
              <p:nvPr/>
            </p:nvSpPr>
            <p:spPr>
              <a:xfrm>
                <a:off x="-801703" y="818834"/>
                <a:ext cx="3823" cy="6282"/>
              </a:xfrm>
              <a:custGeom>
                <a:avLst/>
                <a:gdLst/>
                <a:ahLst/>
                <a:cxnLst/>
                <a:rect l="l" t="t" r="r" b="b"/>
                <a:pathLst>
                  <a:path w="47" h="123" extrusionOk="0">
                    <a:moveTo>
                      <a:pt x="28" y="1"/>
                    </a:moveTo>
                    <a:cubicBezTo>
                      <a:pt x="22" y="1"/>
                      <a:pt x="13" y="19"/>
                      <a:pt x="1" y="56"/>
                    </a:cubicBezTo>
                    <a:cubicBezTo>
                      <a:pt x="5" y="110"/>
                      <a:pt x="13" y="122"/>
                      <a:pt x="22" y="122"/>
                    </a:cubicBezTo>
                    <a:cubicBezTo>
                      <a:pt x="30" y="118"/>
                      <a:pt x="42" y="122"/>
                      <a:pt x="46" y="56"/>
                    </a:cubicBezTo>
                    <a:cubicBezTo>
                      <a:pt x="40" y="19"/>
                      <a:pt x="35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4" name="Google Shape;274;p39"/>
              <p:cNvSpPr/>
              <p:nvPr/>
            </p:nvSpPr>
            <p:spPr>
              <a:xfrm>
                <a:off x="-752251" y="818987"/>
                <a:ext cx="2765" cy="6282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3" extrusionOk="0">
                    <a:moveTo>
                      <a:pt x="13" y="0"/>
                    </a:moveTo>
                    <a:cubicBezTo>
                      <a:pt x="4" y="0"/>
                      <a:pt x="0" y="21"/>
                      <a:pt x="0" y="53"/>
                    </a:cubicBezTo>
                    <a:cubicBezTo>
                      <a:pt x="0" y="74"/>
                      <a:pt x="4" y="94"/>
                      <a:pt x="8" y="115"/>
                    </a:cubicBezTo>
                    <a:cubicBezTo>
                      <a:pt x="11" y="120"/>
                      <a:pt x="14" y="122"/>
                      <a:pt x="16" y="122"/>
                    </a:cubicBezTo>
                    <a:cubicBezTo>
                      <a:pt x="23" y="122"/>
                      <a:pt x="27" y="94"/>
                      <a:pt x="33" y="25"/>
                    </a:cubicBezTo>
                    <a:cubicBezTo>
                      <a:pt x="25" y="16"/>
                      <a:pt x="17" y="4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5" name="Google Shape;275;p39"/>
              <p:cNvSpPr/>
              <p:nvPr/>
            </p:nvSpPr>
            <p:spPr>
              <a:xfrm>
                <a:off x="-796335" y="818527"/>
                <a:ext cx="3091" cy="6129"/>
              </a:xfrm>
              <a:custGeom>
                <a:avLst/>
                <a:gdLst/>
                <a:ahLst/>
                <a:cxnLst/>
                <a:rect l="l" t="t" r="r" b="b"/>
                <a:pathLst>
                  <a:path w="38" h="120" extrusionOk="0">
                    <a:moveTo>
                      <a:pt x="21" y="0"/>
                    </a:moveTo>
                    <a:cubicBezTo>
                      <a:pt x="17" y="0"/>
                      <a:pt x="12" y="6"/>
                      <a:pt x="9" y="13"/>
                    </a:cubicBezTo>
                    <a:cubicBezTo>
                      <a:pt x="1" y="42"/>
                      <a:pt x="1" y="66"/>
                      <a:pt x="9" y="95"/>
                    </a:cubicBezTo>
                    <a:cubicBezTo>
                      <a:pt x="13" y="112"/>
                      <a:pt x="17" y="120"/>
                      <a:pt x="25" y="120"/>
                    </a:cubicBezTo>
                    <a:cubicBezTo>
                      <a:pt x="29" y="120"/>
                      <a:pt x="29" y="116"/>
                      <a:pt x="38" y="38"/>
                    </a:cubicBezTo>
                    <a:cubicBezTo>
                      <a:pt x="33" y="10"/>
                      <a:pt x="27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6" name="Google Shape;276;p39"/>
              <p:cNvSpPr/>
              <p:nvPr/>
            </p:nvSpPr>
            <p:spPr>
              <a:xfrm>
                <a:off x="-763313" y="818834"/>
                <a:ext cx="2765" cy="6129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0" extrusionOk="0">
                    <a:moveTo>
                      <a:pt x="15" y="0"/>
                    </a:moveTo>
                    <a:cubicBezTo>
                      <a:pt x="10" y="0"/>
                      <a:pt x="7" y="14"/>
                      <a:pt x="1" y="40"/>
                    </a:cubicBezTo>
                    <a:cubicBezTo>
                      <a:pt x="5" y="91"/>
                      <a:pt x="8" y="119"/>
                      <a:pt x="18" y="119"/>
                    </a:cubicBezTo>
                    <a:cubicBezTo>
                      <a:pt x="19" y="119"/>
                      <a:pt x="20" y="119"/>
                      <a:pt x="21" y="118"/>
                    </a:cubicBezTo>
                    <a:cubicBezTo>
                      <a:pt x="30" y="97"/>
                      <a:pt x="34" y="73"/>
                      <a:pt x="30" y="52"/>
                    </a:cubicBezTo>
                    <a:cubicBezTo>
                      <a:pt x="30" y="36"/>
                      <a:pt x="25" y="19"/>
                      <a:pt x="21" y="7"/>
                    </a:cubicBezTo>
                    <a:cubicBezTo>
                      <a:pt x="19" y="2"/>
                      <a:pt x="17" y="0"/>
                      <a:pt x="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" name="Google Shape;277;p39"/>
              <p:cNvSpPr/>
              <p:nvPr/>
            </p:nvSpPr>
            <p:spPr>
              <a:xfrm>
                <a:off x="-755911" y="818732"/>
                <a:ext cx="2359" cy="6589"/>
              </a:xfrm>
              <a:custGeom>
                <a:avLst/>
                <a:gdLst/>
                <a:ahLst/>
                <a:cxnLst/>
                <a:rect l="l" t="t" r="r" b="b"/>
                <a:pathLst>
                  <a:path w="29" h="129" extrusionOk="0">
                    <a:moveTo>
                      <a:pt x="17" y="1"/>
                    </a:moveTo>
                    <a:cubicBezTo>
                      <a:pt x="8" y="1"/>
                      <a:pt x="4" y="26"/>
                      <a:pt x="0" y="108"/>
                    </a:cubicBezTo>
                    <a:cubicBezTo>
                      <a:pt x="7" y="118"/>
                      <a:pt x="11" y="128"/>
                      <a:pt x="15" y="128"/>
                    </a:cubicBezTo>
                    <a:cubicBezTo>
                      <a:pt x="18" y="128"/>
                      <a:pt x="21" y="121"/>
                      <a:pt x="25" y="99"/>
                    </a:cubicBezTo>
                    <a:cubicBezTo>
                      <a:pt x="29" y="79"/>
                      <a:pt x="29" y="58"/>
                      <a:pt x="29" y="38"/>
                    </a:cubicBezTo>
                    <a:cubicBezTo>
                      <a:pt x="29" y="26"/>
                      <a:pt x="25" y="13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" name="Google Shape;278;p39"/>
              <p:cNvSpPr/>
              <p:nvPr/>
            </p:nvSpPr>
            <p:spPr>
              <a:xfrm>
                <a:off x="-806664" y="820060"/>
                <a:ext cx="2765" cy="4954"/>
              </a:xfrm>
              <a:custGeom>
                <a:avLst/>
                <a:gdLst/>
                <a:ahLst/>
                <a:cxnLst/>
                <a:rect l="l" t="t" r="r" b="b"/>
                <a:pathLst>
                  <a:path w="34" h="97" extrusionOk="0">
                    <a:moveTo>
                      <a:pt x="17" y="1"/>
                    </a:moveTo>
                    <a:cubicBezTo>
                      <a:pt x="12" y="1"/>
                      <a:pt x="6" y="8"/>
                      <a:pt x="0" y="45"/>
                    </a:cubicBezTo>
                    <a:cubicBezTo>
                      <a:pt x="6" y="81"/>
                      <a:pt x="11" y="96"/>
                      <a:pt x="17" y="96"/>
                    </a:cubicBezTo>
                    <a:cubicBezTo>
                      <a:pt x="20" y="96"/>
                      <a:pt x="22" y="92"/>
                      <a:pt x="25" y="86"/>
                    </a:cubicBezTo>
                    <a:cubicBezTo>
                      <a:pt x="29" y="73"/>
                      <a:pt x="33" y="57"/>
                      <a:pt x="33" y="41"/>
                    </a:cubicBezTo>
                    <a:cubicBezTo>
                      <a:pt x="33" y="28"/>
                      <a:pt x="29" y="16"/>
                      <a:pt x="25" y="4"/>
                    </a:cubicBezTo>
                    <a:cubicBezTo>
                      <a:pt x="22" y="2"/>
                      <a:pt x="20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" name="Google Shape;279;p39"/>
              <p:cNvSpPr/>
              <p:nvPr/>
            </p:nvSpPr>
            <p:spPr>
              <a:xfrm>
                <a:off x="-759653" y="819345"/>
                <a:ext cx="1789" cy="5363"/>
              </a:xfrm>
              <a:custGeom>
                <a:avLst/>
                <a:gdLst/>
                <a:ahLst/>
                <a:cxnLst/>
                <a:rect l="l" t="t" r="r" b="b"/>
                <a:pathLst>
                  <a:path w="22" h="105" extrusionOk="0">
                    <a:moveTo>
                      <a:pt x="12" y="1"/>
                    </a:moveTo>
                    <a:cubicBezTo>
                      <a:pt x="5" y="1"/>
                      <a:pt x="1" y="24"/>
                      <a:pt x="1" y="50"/>
                    </a:cubicBezTo>
                    <a:cubicBezTo>
                      <a:pt x="1" y="79"/>
                      <a:pt x="5" y="104"/>
                      <a:pt x="13" y="104"/>
                    </a:cubicBezTo>
                    <a:cubicBezTo>
                      <a:pt x="14" y="104"/>
                      <a:pt x="14" y="104"/>
                      <a:pt x="14" y="104"/>
                    </a:cubicBezTo>
                    <a:cubicBezTo>
                      <a:pt x="18" y="104"/>
                      <a:pt x="22" y="84"/>
                      <a:pt x="22" y="46"/>
                    </a:cubicBezTo>
                    <a:cubicBezTo>
                      <a:pt x="22" y="22"/>
                      <a:pt x="17" y="1"/>
                      <a:pt x="13" y="1"/>
                    </a:cubicBezTo>
                    <a:cubicBezTo>
                      <a:pt x="13" y="1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0" name="Google Shape;280;p39"/>
              <p:cNvSpPr/>
              <p:nvPr/>
            </p:nvSpPr>
            <p:spPr>
              <a:xfrm>
                <a:off x="-812033" y="899532"/>
                <a:ext cx="12119" cy="6946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6" extrusionOk="0">
                    <a:moveTo>
                      <a:pt x="41" y="0"/>
                    </a:moveTo>
                    <a:cubicBezTo>
                      <a:pt x="27" y="0"/>
                      <a:pt x="14" y="16"/>
                      <a:pt x="1" y="56"/>
                    </a:cubicBezTo>
                    <a:cubicBezTo>
                      <a:pt x="7" y="113"/>
                      <a:pt x="18" y="136"/>
                      <a:pt x="29" y="136"/>
                    </a:cubicBezTo>
                    <a:cubicBezTo>
                      <a:pt x="32" y="136"/>
                      <a:pt x="35" y="134"/>
                      <a:pt x="38" y="130"/>
                    </a:cubicBezTo>
                    <a:cubicBezTo>
                      <a:pt x="47" y="119"/>
                      <a:pt x="56" y="115"/>
                      <a:pt x="65" y="115"/>
                    </a:cubicBezTo>
                    <a:cubicBezTo>
                      <a:pt x="83" y="115"/>
                      <a:pt x="101" y="130"/>
                      <a:pt x="120" y="130"/>
                    </a:cubicBezTo>
                    <a:cubicBezTo>
                      <a:pt x="128" y="130"/>
                      <a:pt x="136" y="122"/>
                      <a:pt x="149" y="118"/>
                    </a:cubicBezTo>
                    <a:cubicBezTo>
                      <a:pt x="149" y="48"/>
                      <a:pt x="144" y="23"/>
                      <a:pt x="136" y="19"/>
                    </a:cubicBezTo>
                    <a:cubicBezTo>
                      <a:pt x="124" y="11"/>
                      <a:pt x="112" y="7"/>
                      <a:pt x="103" y="7"/>
                    </a:cubicBezTo>
                    <a:cubicBezTo>
                      <a:pt x="83" y="7"/>
                      <a:pt x="66" y="3"/>
                      <a:pt x="50" y="3"/>
                    </a:cubicBezTo>
                    <a:cubicBezTo>
                      <a:pt x="47" y="1"/>
                      <a:pt x="44" y="0"/>
                      <a:pt x="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1" name="Google Shape;281;p39"/>
              <p:cNvSpPr/>
              <p:nvPr/>
            </p:nvSpPr>
            <p:spPr>
              <a:xfrm>
                <a:off x="-820654" y="901218"/>
                <a:ext cx="6019" cy="5771"/>
              </a:xfrm>
              <a:custGeom>
                <a:avLst/>
                <a:gdLst/>
                <a:ahLst/>
                <a:cxnLst/>
                <a:rect l="l" t="t" r="r" b="b"/>
                <a:pathLst>
                  <a:path w="74" h="113" extrusionOk="0">
                    <a:moveTo>
                      <a:pt x="51" y="0"/>
                    </a:moveTo>
                    <a:cubicBezTo>
                      <a:pt x="45" y="0"/>
                      <a:pt x="39" y="7"/>
                      <a:pt x="33" y="11"/>
                    </a:cubicBezTo>
                    <a:cubicBezTo>
                      <a:pt x="17" y="19"/>
                      <a:pt x="8" y="11"/>
                      <a:pt x="0" y="76"/>
                    </a:cubicBezTo>
                    <a:cubicBezTo>
                      <a:pt x="13" y="102"/>
                      <a:pt x="25" y="112"/>
                      <a:pt x="36" y="112"/>
                    </a:cubicBezTo>
                    <a:cubicBezTo>
                      <a:pt x="46" y="112"/>
                      <a:pt x="56" y="105"/>
                      <a:pt x="66" y="93"/>
                    </a:cubicBezTo>
                    <a:cubicBezTo>
                      <a:pt x="70" y="72"/>
                      <a:pt x="74" y="52"/>
                      <a:pt x="74" y="35"/>
                    </a:cubicBezTo>
                    <a:cubicBezTo>
                      <a:pt x="65" y="8"/>
                      <a:pt x="58" y="0"/>
                      <a:pt x="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2" name="Google Shape;282;p39"/>
              <p:cNvSpPr/>
              <p:nvPr/>
            </p:nvSpPr>
            <p:spPr>
              <a:xfrm>
                <a:off x="-828706" y="900043"/>
                <a:ext cx="512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63" h="133" extrusionOk="0">
                    <a:moveTo>
                      <a:pt x="44" y="17"/>
                    </a:moveTo>
                    <a:cubicBezTo>
                      <a:pt x="44" y="17"/>
                      <a:pt x="43" y="17"/>
                      <a:pt x="42" y="17"/>
                    </a:cubicBezTo>
                    <a:cubicBezTo>
                      <a:pt x="29" y="30"/>
                      <a:pt x="13" y="1"/>
                      <a:pt x="1" y="71"/>
                    </a:cubicBezTo>
                    <a:cubicBezTo>
                      <a:pt x="1" y="124"/>
                      <a:pt x="13" y="132"/>
                      <a:pt x="21" y="132"/>
                    </a:cubicBezTo>
                    <a:cubicBezTo>
                      <a:pt x="29" y="132"/>
                      <a:pt x="50" y="132"/>
                      <a:pt x="62" y="79"/>
                    </a:cubicBezTo>
                    <a:cubicBezTo>
                      <a:pt x="59" y="32"/>
                      <a:pt x="52" y="17"/>
                      <a:pt x="44" y="1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3" name="Google Shape;283;p39"/>
              <p:cNvSpPr/>
              <p:nvPr/>
            </p:nvSpPr>
            <p:spPr>
              <a:xfrm>
                <a:off x="-771284" y="900247"/>
                <a:ext cx="3741" cy="7202"/>
              </a:xfrm>
              <a:custGeom>
                <a:avLst/>
                <a:gdLst/>
                <a:ahLst/>
                <a:cxnLst/>
                <a:rect l="l" t="t" r="r" b="b"/>
                <a:pathLst>
                  <a:path w="46" h="141" extrusionOk="0">
                    <a:moveTo>
                      <a:pt x="28" y="1"/>
                    </a:moveTo>
                    <a:cubicBezTo>
                      <a:pt x="20" y="1"/>
                      <a:pt x="7" y="5"/>
                      <a:pt x="0" y="46"/>
                    </a:cubicBezTo>
                    <a:cubicBezTo>
                      <a:pt x="6" y="109"/>
                      <a:pt x="15" y="141"/>
                      <a:pt x="24" y="141"/>
                    </a:cubicBezTo>
                    <a:cubicBezTo>
                      <a:pt x="29" y="141"/>
                      <a:pt x="33" y="133"/>
                      <a:pt x="37" y="116"/>
                    </a:cubicBezTo>
                    <a:cubicBezTo>
                      <a:pt x="41" y="95"/>
                      <a:pt x="46" y="71"/>
                      <a:pt x="46" y="46"/>
                    </a:cubicBezTo>
                    <a:cubicBezTo>
                      <a:pt x="46" y="9"/>
                      <a:pt x="37" y="1"/>
                      <a:pt x="33" y="1"/>
                    </a:cubicBezTo>
                    <a:cubicBezTo>
                      <a:pt x="32" y="1"/>
                      <a:pt x="30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4" name="Google Shape;284;p39"/>
              <p:cNvSpPr/>
              <p:nvPr/>
            </p:nvSpPr>
            <p:spPr>
              <a:xfrm>
                <a:off x="-776652" y="900298"/>
                <a:ext cx="3091" cy="5823"/>
              </a:xfrm>
              <a:custGeom>
                <a:avLst/>
                <a:gdLst/>
                <a:ahLst/>
                <a:cxnLst/>
                <a:rect l="l" t="t" r="r" b="b"/>
                <a:pathLst>
                  <a:path w="38" h="114" extrusionOk="0">
                    <a:moveTo>
                      <a:pt x="17" y="0"/>
                    </a:moveTo>
                    <a:cubicBezTo>
                      <a:pt x="13" y="4"/>
                      <a:pt x="9" y="8"/>
                      <a:pt x="9" y="17"/>
                    </a:cubicBezTo>
                    <a:cubicBezTo>
                      <a:pt x="1" y="41"/>
                      <a:pt x="1" y="66"/>
                      <a:pt x="9" y="94"/>
                    </a:cubicBezTo>
                    <a:cubicBezTo>
                      <a:pt x="12" y="104"/>
                      <a:pt x="18" y="114"/>
                      <a:pt x="22" y="114"/>
                    </a:cubicBezTo>
                    <a:cubicBezTo>
                      <a:pt x="23" y="114"/>
                      <a:pt x="24" y="113"/>
                      <a:pt x="25" y="111"/>
                    </a:cubicBezTo>
                    <a:cubicBezTo>
                      <a:pt x="29" y="94"/>
                      <a:pt x="34" y="78"/>
                      <a:pt x="34" y="62"/>
                    </a:cubicBezTo>
                    <a:cubicBezTo>
                      <a:pt x="38" y="41"/>
                      <a:pt x="34" y="21"/>
                      <a:pt x="25" y="4"/>
                    </a:cubicBezTo>
                    <a:cubicBezTo>
                      <a:pt x="21" y="0"/>
                      <a:pt x="21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5" name="Google Shape;285;p39"/>
              <p:cNvSpPr/>
              <p:nvPr/>
            </p:nvSpPr>
            <p:spPr>
              <a:xfrm>
                <a:off x="-798694" y="900911"/>
                <a:ext cx="2440" cy="5056"/>
              </a:xfrm>
              <a:custGeom>
                <a:avLst/>
                <a:gdLst/>
                <a:ahLst/>
                <a:cxnLst/>
                <a:rect l="l" t="t" r="r" b="b"/>
                <a:pathLst>
                  <a:path w="30" h="99" extrusionOk="0">
                    <a:moveTo>
                      <a:pt x="14" y="0"/>
                    </a:moveTo>
                    <a:cubicBezTo>
                      <a:pt x="10" y="0"/>
                      <a:pt x="7" y="13"/>
                      <a:pt x="1" y="37"/>
                    </a:cubicBezTo>
                    <a:cubicBezTo>
                      <a:pt x="1" y="70"/>
                      <a:pt x="1" y="95"/>
                      <a:pt x="9" y="99"/>
                    </a:cubicBezTo>
                    <a:cubicBezTo>
                      <a:pt x="10" y="99"/>
                      <a:pt x="11" y="99"/>
                      <a:pt x="12" y="99"/>
                    </a:cubicBezTo>
                    <a:cubicBezTo>
                      <a:pt x="19" y="99"/>
                      <a:pt x="26" y="96"/>
                      <a:pt x="30" y="37"/>
                    </a:cubicBezTo>
                    <a:cubicBezTo>
                      <a:pt x="21" y="13"/>
                      <a:pt x="17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6" name="Google Shape;286;p39"/>
              <p:cNvSpPr/>
              <p:nvPr/>
            </p:nvSpPr>
            <p:spPr>
              <a:xfrm>
                <a:off x="-787307" y="900503"/>
                <a:ext cx="2115" cy="5312"/>
              </a:xfrm>
              <a:custGeom>
                <a:avLst/>
                <a:gdLst/>
                <a:ahLst/>
                <a:cxnLst/>
                <a:rect l="l" t="t" r="r" b="b"/>
                <a:pathLst>
                  <a:path w="26" h="104" extrusionOk="0">
                    <a:moveTo>
                      <a:pt x="9" y="0"/>
                    </a:moveTo>
                    <a:cubicBezTo>
                      <a:pt x="5" y="17"/>
                      <a:pt x="0" y="33"/>
                      <a:pt x="0" y="45"/>
                    </a:cubicBezTo>
                    <a:cubicBezTo>
                      <a:pt x="0" y="78"/>
                      <a:pt x="5" y="99"/>
                      <a:pt x="9" y="103"/>
                    </a:cubicBezTo>
                    <a:cubicBezTo>
                      <a:pt x="9" y="103"/>
                      <a:pt x="10" y="103"/>
                      <a:pt x="11" y="103"/>
                    </a:cubicBezTo>
                    <a:cubicBezTo>
                      <a:pt x="18" y="103"/>
                      <a:pt x="25" y="84"/>
                      <a:pt x="25" y="25"/>
                    </a:cubicBezTo>
                    <a:cubicBezTo>
                      <a:pt x="21" y="17"/>
                      <a:pt x="17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7" name="Google Shape;287;p39"/>
              <p:cNvSpPr/>
              <p:nvPr/>
            </p:nvSpPr>
            <p:spPr>
              <a:xfrm>
                <a:off x="-792350" y="900656"/>
                <a:ext cx="1789" cy="4852"/>
              </a:xfrm>
              <a:custGeom>
                <a:avLst/>
                <a:gdLst/>
                <a:ahLst/>
                <a:cxnLst/>
                <a:rect l="l" t="t" r="r" b="b"/>
                <a:pathLst>
                  <a:path w="22" h="95" extrusionOk="0">
                    <a:moveTo>
                      <a:pt x="12" y="1"/>
                    </a:moveTo>
                    <a:cubicBezTo>
                      <a:pt x="8" y="1"/>
                      <a:pt x="4" y="14"/>
                      <a:pt x="1" y="46"/>
                    </a:cubicBezTo>
                    <a:cubicBezTo>
                      <a:pt x="1" y="79"/>
                      <a:pt x="5" y="94"/>
                      <a:pt x="11" y="94"/>
                    </a:cubicBezTo>
                    <a:cubicBezTo>
                      <a:pt x="13" y="94"/>
                      <a:pt x="15" y="92"/>
                      <a:pt x="17" y="87"/>
                    </a:cubicBezTo>
                    <a:cubicBezTo>
                      <a:pt x="21" y="71"/>
                      <a:pt x="21" y="51"/>
                      <a:pt x="21" y="34"/>
                    </a:cubicBezTo>
                    <a:cubicBezTo>
                      <a:pt x="21" y="22"/>
                      <a:pt x="21" y="10"/>
                      <a:pt x="13" y="1"/>
                    </a:cubicBezTo>
                    <a:cubicBezTo>
                      <a:pt x="13" y="1"/>
                      <a:pt x="12" y="1"/>
                      <a:pt x="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8" name="Google Shape;288;p39"/>
              <p:cNvSpPr/>
              <p:nvPr/>
            </p:nvSpPr>
            <p:spPr>
              <a:xfrm>
                <a:off x="-781288" y="901116"/>
                <a:ext cx="1708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12" extrusionOk="0">
                    <a:moveTo>
                      <a:pt x="8" y="1"/>
                    </a:moveTo>
                    <a:cubicBezTo>
                      <a:pt x="4" y="1"/>
                      <a:pt x="0" y="13"/>
                      <a:pt x="0" y="25"/>
                    </a:cubicBezTo>
                    <a:cubicBezTo>
                      <a:pt x="0" y="46"/>
                      <a:pt x="0" y="62"/>
                      <a:pt x="0" y="78"/>
                    </a:cubicBezTo>
                    <a:cubicBezTo>
                      <a:pt x="0" y="87"/>
                      <a:pt x="4" y="95"/>
                      <a:pt x="8" y="99"/>
                    </a:cubicBezTo>
                    <a:cubicBezTo>
                      <a:pt x="8" y="103"/>
                      <a:pt x="13" y="107"/>
                      <a:pt x="13" y="111"/>
                    </a:cubicBezTo>
                    <a:cubicBezTo>
                      <a:pt x="21" y="33"/>
                      <a:pt x="21" y="1"/>
                      <a:pt x="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9" name="Google Shape;289;p39"/>
              <p:cNvSpPr/>
              <p:nvPr/>
            </p:nvSpPr>
            <p:spPr>
              <a:xfrm>
                <a:off x="-806664" y="874352"/>
                <a:ext cx="3741" cy="5516"/>
              </a:xfrm>
              <a:custGeom>
                <a:avLst/>
                <a:gdLst/>
                <a:ahLst/>
                <a:cxnLst/>
                <a:rect l="l" t="t" r="r" b="b"/>
                <a:pathLst>
                  <a:path w="46" h="108" extrusionOk="0">
                    <a:moveTo>
                      <a:pt x="23" y="1"/>
                    </a:moveTo>
                    <a:cubicBezTo>
                      <a:pt x="15" y="1"/>
                      <a:pt x="8" y="14"/>
                      <a:pt x="0" y="44"/>
                    </a:cubicBezTo>
                    <a:cubicBezTo>
                      <a:pt x="6" y="90"/>
                      <a:pt x="15" y="107"/>
                      <a:pt x="23" y="107"/>
                    </a:cubicBezTo>
                    <a:cubicBezTo>
                      <a:pt x="28" y="107"/>
                      <a:pt x="33" y="102"/>
                      <a:pt x="37" y="94"/>
                    </a:cubicBezTo>
                    <a:cubicBezTo>
                      <a:pt x="46" y="69"/>
                      <a:pt x="46" y="44"/>
                      <a:pt x="41" y="20"/>
                    </a:cubicBezTo>
                    <a:cubicBezTo>
                      <a:pt x="35" y="8"/>
                      <a:pt x="28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0" name="Google Shape;290;p39"/>
              <p:cNvSpPr/>
              <p:nvPr/>
            </p:nvSpPr>
            <p:spPr>
              <a:xfrm>
                <a:off x="-799670" y="874352"/>
                <a:ext cx="2765" cy="5005"/>
              </a:xfrm>
              <a:custGeom>
                <a:avLst/>
                <a:gdLst/>
                <a:ahLst/>
                <a:cxnLst/>
                <a:rect l="l" t="t" r="r" b="b"/>
                <a:pathLst>
                  <a:path w="34" h="98" extrusionOk="0">
                    <a:moveTo>
                      <a:pt x="18" y="1"/>
                    </a:moveTo>
                    <a:cubicBezTo>
                      <a:pt x="13" y="1"/>
                      <a:pt x="8" y="13"/>
                      <a:pt x="1" y="36"/>
                    </a:cubicBezTo>
                    <a:cubicBezTo>
                      <a:pt x="1" y="77"/>
                      <a:pt x="5" y="94"/>
                      <a:pt x="13" y="94"/>
                    </a:cubicBezTo>
                    <a:cubicBezTo>
                      <a:pt x="14" y="95"/>
                      <a:pt x="17" y="97"/>
                      <a:pt x="19" y="97"/>
                    </a:cubicBezTo>
                    <a:cubicBezTo>
                      <a:pt x="25" y="97"/>
                      <a:pt x="31" y="89"/>
                      <a:pt x="33" y="49"/>
                    </a:cubicBezTo>
                    <a:cubicBezTo>
                      <a:pt x="27" y="16"/>
                      <a:pt x="23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" name="Google Shape;291;p39"/>
              <p:cNvSpPr/>
              <p:nvPr/>
            </p:nvSpPr>
            <p:spPr>
              <a:xfrm>
                <a:off x="-774293" y="874761"/>
                <a:ext cx="2115" cy="5005"/>
              </a:xfrm>
              <a:custGeom>
                <a:avLst/>
                <a:gdLst/>
                <a:ahLst/>
                <a:cxnLst/>
                <a:rect l="l" t="t" r="r" b="b"/>
                <a:pathLst>
                  <a:path w="26" h="98" extrusionOk="0">
                    <a:moveTo>
                      <a:pt x="16" y="0"/>
                    </a:moveTo>
                    <a:cubicBezTo>
                      <a:pt x="15" y="0"/>
                      <a:pt x="14" y="1"/>
                      <a:pt x="13" y="4"/>
                    </a:cubicBezTo>
                    <a:cubicBezTo>
                      <a:pt x="5" y="20"/>
                      <a:pt x="0" y="41"/>
                      <a:pt x="5" y="61"/>
                    </a:cubicBezTo>
                    <a:cubicBezTo>
                      <a:pt x="5" y="86"/>
                      <a:pt x="6" y="98"/>
                      <a:pt x="13" y="98"/>
                    </a:cubicBezTo>
                    <a:cubicBezTo>
                      <a:pt x="16" y="98"/>
                      <a:pt x="20" y="95"/>
                      <a:pt x="25" y="90"/>
                    </a:cubicBezTo>
                    <a:cubicBezTo>
                      <a:pt x="22" y="26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" name="Google Shape;292;p39"/>
              <p:cNvSpPr/>
              <p:nvPr/>
            </p:nvSpPr>
            <p:spPr>
              <a:xfrm>
                <a:off x="-768274" y="980435"/>
                <a:ext cx="4392" cy="5618"/>
              </a:xfrm>
              <a:custGeom>
                <a:avLst/>
                <a:gdLst/>
                <a:ahLst/>
                <a:cxnLst/>
                <a:rect l="l" t="t" r="r" b="b"/>
                <a:pathLst>
                  <a:path w="54" h="110" extrusionOk="0">
                    <a:moveTo>
                      <a:pt x="28" y="1"/>
                    </a:moveTo>
                    <a:cubicBezTo>
                      <a:pt x="18" y="1"/>
                      <a:pt x="9" y="16"/>
                      <a:pt x="0" y="48"/>
                    </a:cubicBezTo>
                    <a:cubicBezTo>
                      <a:pt x="16" y="88"/>
                      <a:pt x="26" y="109"/>
                      <a:pt x="33" y="109"/>
                    </a:cubicBezTo>
                    <a:cubicBezTo>
                      <a:pt x="42" y="109"/>
                      <a:pt x="47" y="83"/>
                      <a:pt x="54" y="31"/>
                    </a:cubicBezTo>
                    <a:cubicBezTo>
                      <a:pt x="44" y="11"/>
                      <a:pt x="36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3" name="Google Shape;293;p39"/>
              <p:cNvSpPr/>
              <p:nvPr/>
            </p:nvSpPr>
            <p:spPr>
              <a:xfrm>
                <a:off x="-781288" y="981201"/>
                <a:ext cx="3091" cy="5108"/>
              </a:xfrm>
              <a:custGeom>
                <a:avLst/>
                <a:gdLst/>
                <a:ahLst/>
                <a:cxnLst/>
                <a:rect l="l" t="t" r="r" b="b"/>
                <a:pathLst>
                  <a:path w="38" h="100" extrusionOk="0">
                    <a:moveTo>
                      <a:pt x="18" y="1"/>
                    </a:moveTo>
                    <a:cubicBezTo>
                      <a:pt x="13" y="1"/>
                      <a:pt x="8" y="13"/>
                      <a:pt x="0" y="37"/>
                    </a:cubicBezTo>
                    <a:cubicBezTo>
                      <a:pt x="0" y="78"/>
                      <a:pt x="4" y="90"/>
                      <a:pt x="13" y="98"/>
                    </a:cubicBezTo>
                    <a:cubicBezTo>
                      <a:pt x="13" y="99"/>
                      <a:pt x="14" y="99"/>
                      <a:pt x="15" y="99"/>
                    </a:cubicBezTo>
                    <a:cubicBezTo>
                      <a:pt x="20" y="99"/>
                      <a:pt x="30" y="87"/>
                      <a:pt x="37" y="45"/>
                    </a:cubicBezTo>
                    <a:cubicBezTo>
                      <a:pt x="29" y="15"/>
                      <a:pt x="23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4" name="Google Shape;294;p39"/>
              <p:cNvSpPr/>
              <p:nvPr/>
            </p:nvSpPr>
            <p:spPr>
              <a:xfrm>
                <a:off x="-822687" y="980537"/>
                <a:ext cx="2440" cy="4648"/>
              </a:xfrm>
              <a:custGeom>
                <a:avLst/>
                <a:gdLst/>
                <a:ahLst/>
                <a:cxnLst/>
                <a:rect l="l" t="t" r="r" b="b"/>
                <a:pathLst>
                  <a:path w="30" h="91" extrusionOk="0">
                    <a:moveTo>
                      <a:pt x="12" y="0"/>
                    </a:moveTo>
                    <a:cubicBezTo>
                      <a:pt x="7" y="0"/>
                      <a:pt x="4" y="21"/>
                      <a:pt x="0" y="91"/>
                    </a:cubicBezTo>
                    <a:lnTo>
                      <a:pt x="25" y="91"/>
                    </a:lnTo>
                    <a:cubicBezTo>
                      <a:pt x="29" y="38"/>
                      <a:pt x="25" y="13"/>
                      <a:pt x="17" y="5"/>
                    </a:cubicBezTo>
                    <a:cubicBezTo>
                      <a:pt x="15" y="2"/>
                      <a:pt x="13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5" name="Google Shape;295;p39"/>
              <p:cNvSpPr/>
              <p:nvPr/>
            </p:nvSpPr>
            <p:spPr>
              <a:xfrm>
                <a:off x="-816994" y="981201"/>
                <a:ext cx="2033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25" h="93" extrusionOk="0">
                    <a:moveTo>
                      <a:pt x="14" y="1"/>
                    </a:moveTo>
                    <a:cubicBezTo>
                      <a:pt x="8" y="1"/>
                      <a:pt x="3" y="10"/>
                      <a:pt x="0" y="37"/>
                    </a:cubicBezTo>
                    <a:cubicBezTo>
                      <a:pt x="3" y="76"/>
                      <a:pt x="8" y="92"/>
                      <a:pt x="13" y="92"/>
                    </a:cubicBezTo>
                    <a:cubicBezTo>
                      <a:pt x="15" y="92"/>
                      <a:pt x="18" y="89"/>
                      <a:pt x="21" y="82"/>
                    </a:cubicBezTo>
                    <a:cubicBezTo>
                      <a:pt x="25" y="57"/>
                      <a:pt x="25" y="29"/>
                      <a:pt x="21" y="4"/>
                    </a:cubicBezTo>
                    <a:cubicBezTo>
                      <a:pt x="19" y="2"/>
                      <a:pt x="16" y="1"/>
                      <a:pt x="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6" name="Google Shape;296;p39"/>
              <p:cNvSpPr/>
              <p:nvPr/>
            </p:nvSpPr>
            <p:spPr>
              <a:xfrm>
                <a:off x="-811707" y="980537"/>
                <a:ext cx="2115" cy="4801"/>
              </a:xfrm>
              <a:custGeom>
                <a:avLst/>
                <a:gdLst/>
                <a:ahLst/>
                <a:cxnLst/>
                <a:rect l="l" t="t" r="r" b="b"/>
                <a:pathLst>
                  <a:path w="26" h="94" extrusionOk="0">
                    <a:moveTo>
                      <a:pt x="13" y="1"/>
                    </a:moveTo>
                    <a:cubicBezTo>
                      <a:pt x="9" y="1"/>
                      <a:pt x="1" y="25"/>
                      <a:pt x="1" y="75"/>
                    </a:cubicBezTo>
                    <a:cubicBezTo>
                      <a:pt x="5" y="87"/>
                      <a:pt x="9" y="94"/>
                      <a:pt x="14" y="94"/>
                    </a:cubicBezTo>
                    <a:cubicBezTo>
                      <a:pt x="18" y="94"/>
                      <a:pt x="22" y="88"/>
                      <a:pt x="26" y="79"/>
                    </a:cubicBezTo>
                    <a:cubicBezTo>
                      <a:pt x="26" y="29"/>
                      <a:pt x="21" y="5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" name="Google Shape;297;p39"/>
              <p:cNvSpPr/>
              <p:nvPr/>
            </p:nvSpPr>
            <p:spPr>
              <a:xfrm>
                <a:off x="-823989" y="952957"/>
                <a:ext cx="10736" cy="7304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43" extrusionOk="0">
                    <a:moveTo>
                      <a:pt x="60" y="1"/>
                    </a:moveTo>
                    <a:cubicBezTo>
                      <a:pt x="43" y="1"/>
                      <a:pt x="26" y="9"/>
                      <a:pt x="8" y="40"/>
                    </a:cubicBezTo>
                    <a:cubicBezTo>
                      <a:pt x="4" y="52"/>
                      <a:pt x="0" y="61"/>
                      <a:pt x="0" y="73"/>
                    </a:cubicBezTo>
                    <a:cubicBezTo>
                      <a:pt x="7" y="128"/>
                      <a:pt x="17" y="140"/>
                      <a:pt x="27" y="140"/>
                    </a:cubicBezTo>
                    <a:cubicBezTo>
                      <a:pt x="29" y="140"/>
                      <a:pt x="31" y="139"/>
                      <a:pt x="33" y="139"/>
                    </a:cubicBezTo>
                    <a:cubicBezTo>
                      <a:pt x="45" y="134"/>
                      <a:pt x="55" y="129"/>
                      <a:pt x="66" y="129"/>
                    </a:cubicBezTo>
                    <a:cubicBezTo>
                      <a:pt x="74" y="129"/>
                      <a:pt x="82" y="132"/>
                      <a:pt x="90" y="139"/>
                    </a:cubicBezTo>
                    <a:cubicBezTo>
                      <a:pt x="95" y="141"/>
                      <a:pt x="99" y="143"/>
                      <a:pt x="102" y="143"/>
                    </a:cubicBezTo>
                    <a:cubicBezTo>
                      <a:pt x="115" y="143"/>
                      <a:pt x="122" y="125"/>
                      <a:pt x="131" y="93"/>
                    </a:cubicBezTo>
                    <a:cubicBezTo>
                      <a:pt x="131" y="36"/>
                      <a:pt x="127" y="15"/>
                      <a:pt x="119" y="11"/>
                    </a:cubicBezTo>
                    <a:cubicBezTo>
                      <a:pt x="100" y="11"/>
                      <a:pt x="80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" name="Google Shape;298;p39"/>
              <p:cNvSpPr/>
              <p:nvPr/>
            </p:nvSpPr>
            <p:spPr>
              <a:xfrm>
                <a:off x="-785680" y="953468"/>
                <a:ext cx="8134" cy="70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39" extrusionOk="0">
                    <a:moveTo>
                      <a:pt x="24" y="0"/>
                    </a:moveTo>
                    <a:cubicBezTo>
                      <a:pt x="21" y="0"/>
                      <a:pt x="17" y="1"/>
                      <a:pt x="13" y="1"/>
                    </a:cubicBezTo>
                    <a:cubicBezTo>
                      <a:pt x="9" y="1"/>
                      <a:pt x="5" y="26"/>
                      <a:pt x="1" y="38"/>
                    </a:cubicBezTo>
                    <a:cubicBezTo>
                      <a:pt x="9" y="107"/>
                      <a:pt x="17" y="139"/>
                      <a:pt x="28" y="139"/>
                    </a:cubicBezTo>
                    <a:cubicBezTo>
                      <a:pt x="33" y="139"/>
                      <a:pt x="39" y="131"/>
                      <a:pt x="46" y="116"/>
                    </a:cubicBezTo>
                    <a:cubicBezTo>
                      <a:pt x="50" y="113"/>
                      <a:pt x="53" y="103"/>
                      <a:pt x="57" y="103"/>
                    </a:cubicBezTo>
                    <a:cubicBezTo>
                      <a:pt x="57" y="103"/>
                      <a:pt x="58" y="103"/>
                      <a:pt x="58" y="104"/>
                    </a:cubicBezTo>
                    <a:cubicBezTo>
                      <a:pt x="64" y="123"/>
                      <a:pt x="70" y="132"/>
                      <a:pt x="76" y="132"/>
                    </a:cubicBezTo>
                    <a:cubicBezTo>
                      <a:pt x="84" y="132"/>
                      <a:pt x="92" y="116"/>
                      <a:pt x="99" y="88"/>
                    </a:cubicBezTo>
                    <a:cubicBezTo>
                      <a:pt x="99" y="20"/>
                      <a:pt x="99" y="1"/>
                      <a:pt x="93" y="1"/>
                    </a:cubicBezTo>
                    <a:cubicBezTo>
                      <a:pt x="93" y="1"/>
                      <a:pt x="92" y="1"/>
                      <a:pt x="91" y="1"/>
                    </a:cubicBezTo>
                    <a:cubicBezTo>
                      <a:pt x="84" y="3"/>
                      <a:pt x="76" y="4"/>
                      <a:pt x="69" y="4"/>
                    </a:cubicBezTo>
                    <a:cubicBezTo>
                      <a:pt x="54" y="4"/>
                      <a:pt x="39" y="0"/>
                      <a:pt x="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9" name="Google Shape;299;p39"/>
              <p:cNvSpPr/>
              <p:nvPr/>
            </p:nvSpPr>
            <p:spPr>
              <a:xfrm>
                <a:off x="-797962" y="952446"/>
                <a:ext cx="5368" cy="7457"/>
              </a:xfrm>
              <a:custGeom>
                <a:avLst/>
                <a:gdLst/>
                <a:ahLst/>
                <a:cxnLst/>
                <a:rect l="l" t="t" r="r" b="b"/>
                <a:pathLst>
                  <a:path w="66" h="146" extrusionOk="0">
                    <a:moveTo>
                      <a:pt x="52" y="7"/>
                    </a:moveTo>
                    <a:cubicBezTo>
                      <a:pt x="51" y="7"/>
                      <a:pt x="50" y="7"/>
                      <a:pt x="49" y="9"/>
                    </a:cubicBezTo>
                    <a:cubicBezTo>
                      <a:pt x="33" y="21"/>
                      <a:pt x="17" y="1"/>
                      <a:pt x="0" y="79"/>
                    </a:cubicBezTo>
                    <a:cubicBezTo>
                      <a:pt x="8" y="134"/>
                      <a:pt x="18" y="145"/>
                      <a:pt x="28" y="145"/>
                    </a:cubicBezTo>
                    <a:cubicBezTo>
                      <a:pt x="33" y="145"/>
                      <a:pt x="39" y="142"/>
                      <a:pt x="45" y="140"/>
                    </a:cubicBezTo>
                    <a:cubicBezTo>
                      <a:pt x="62" y="140"/>
                      <a:pt x="62" y="112"/>
                      <a:pt x="66" y="54"/>
                    </a:cubicBezTo>
                    <a:cubicBezTo>
                      <a:pt x="62" y="21"/>
                      <a:pt x="56" y="7"/>
                      <a:pt x="52" y="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0" name="Google Shape;300;p39"/>
              <p:cNvSpPr/>
              <p:nvPr/>
            </p:nvSpPr>
            <p:spPr>
              <a:xfrm>
                <a:off x="-805038" y="953212"/>
                <a:ext cx="4799" cy="6282"/>
              </a:xfrm>
              <a:custGeom>
                <a:avLst/>
                <a:gdLst/>
                <a:ahLst/>
                <a:cxnLst/>
                <a:rect l="l" t="t" r="r" b="b"/>
                <a:pathLst>
                  <a:path w="59" h="123" extrusionOk="0">
                    <a:moveTo>
                      <a:pt x="38" y="0"/>
                    </a:moveTo>
                    <a:cubicBezTo>
                      <a:pt x="26" y="0"/>
                      <a:pt x="13" y="10"/>
                      <a:pt x="1" y="60"/>
                    </a:cubicBezTo>
                    <a:cubicBezTo>
                      <a:pt x="13" y="101"/>
                      <a:pt x="24" y="122"/>
                      <a:pt x="34" y="122"/>
                    </a:cubicBezTo>
                    <a:cubicBezTo>
                      <a:pt x="41" y="122"/>
                      <a:pt x="48" y="112"/>
                      <a:pt x="54" y="93"/>
                    </a:cubicBezTo>
                    <a:cubicBezTo>
                      <a:pt x="54" y="76"/>
                      <a:pt x="58" y="60"/>
                      <a:pt x="58" y="39"/>
                    </a:cubicBezTo>
                    <a:cubicBezTo>
                      <a:pt x="58" y="27"/>
                      <a:pt x="54" y="15"/>
                      <a:pt x="50" y="2"/>
                    </a:cubicBezTo>
                    <a:cubicBezTo>
                      <a:pt x="46" y="1"/>
                      <a:pt x="42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1" name="Google Shape;301;p39"/>
              <p:cNvSpPr/>
              <p:nvPr/>
            </p:nvSpPr>
            <p:spPr>
              <a:xfrm>
                <a:off x="-811382" y="953723"/>
                <a:ext cx="4148" cy="6640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0" extrusionOk="0">
                    <a:moveTo>
                      <a:pt x="22" y="0"/>
                    </a:moveTo>
                    <a:cubicBezTo>
                      <a:pt x="13" y="0"/>
                      <a:pt x="5" y="13"/>
                      <a:pt x="1" y="78"/>
                    </a:cubicBezTo>
                    <a:cubicBezTo>
                      <a:pt x="9" y="91"/>
                      <a:pt x="13" y="107"/>
                      <a:pt x="22" y="119"/>
                    </a:cubicBezTo>
                    <a:cubicBezTo>
                      <a:pt x="25" y="126"/>
                      <a:pt x="28" y="129"/>
                      <a:pt x="31" y="129"/>
                    </a:cubicBezTo>
                    <a:cubicBezTo>
                      <a:pt x="38" y="129"/>
                      <a:pt x="43" y="108"/>
                      <a:pt x="46" y="78"/>
                    </a:cubicBezTo>
                    <a:cubicBezTo>
                      <a:pt x="50" y="58"/>
                      <a:pt x="50" y="37"/>
                      <a:pt x="46" y="17"/>
                    </a:cubicBezTo>
                    <a:cubicBezTo>
                      <a:pt x="42" y="5"/>
                      <a:pt x="34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2" name="Google Shape;302;p39"/>
              <p:cNvSpPr/>
              <p:nvPr/>
            </p:nvSpPr>
            <p:spPr>
              <a:xfrm>
                <a:off x="-790641" y="953161"/>
                <a:ext cx="3741" cy="6691"/>
              </a:xfrm>
              <a:custGeom>
                <a:avLst/>
                <a:gdLst/>
                <a:ahLst/>
                <a:cxnLst/>
                <a:rect l="l" t="t" r="r" b="b"/>
                <a:pathLst>
                  <a:path w="46" h="131" extrusionOk="0">
                    <a:moveTo>
                      <a:pt x="25" y="1"/>
                    </a:moveTo>
                    <a:cubicBezTo>
                      <a:pt x="16" y="1"/>
                      <a:pt x="6" y="10"/>
                      <a:pt x="0" y="61"/>
                    </a:cubicBezTo>
                    <a:cubicBezTo>
                      <a:pt x="9" y="109"/>
                      <a:pt x="16" y="131"/>
                      <a:pt x="24" y="131"/>
                    </a:cubicBezTo>
                    <a:cubicBezTo>
                      <a:pt x="27" y="131"/>
                      <a:pt x="30" y="128"/>
                      <a:pt x="33" y="122"/>
                    </a:cubicBezTo>
                    <a:cubicBezTo>
                      <a:pt x="41" y="98"/>
                      <a:pt x="46" y="73"/>
                      <a:pt x="46" y="48"/>
                    </a:cubicBezTo>
                    <a:cubicBezTo>
                      <a:pt x="46" y="11"/>
                      <a:pt x="37" y="3"/>
                      <a:pt x="33" y="3"/>
                    </a:cubicBezTo>
                    <a:cubicBezTo>
                      <a:pt x="31" y="2"/>
                      <a:pt x="28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3" name="Google Shape;303;p39"/>
              <p:cNvSpPr/>
              <p:nvPr/>
            </p:nvSpPr>
            <p:spPr>
              <a:xfrm>
                <a:off x="-770308" y="953059"/>
                <a:ext cx="3091" cy="6231"/>
              </a:xfrm>
              <a:custGeom>
                <a:avLst/>
                <a:gdLst/>
                <a:ahLst/>
                <a:cxnLst/>
                <a:rect l="l" t="t" r="r" b="b"/>
                <a:pathLst>
                  <a:path w="38" h="122" extrusionOk="0">
                    <a:moveTo>
                      <a:pt x="18" y="1"/>
                    </a:moveTo>
                    <a:cubicBezTo>
                      <a:pt x="15" y="1"/>
                      <a:pt x="12" y="4"/>
                      <a:pt x="9" y="9"/>
                    </a:cubicBezTo>
                    <a:cubicBezTo>
                      <a:pt x="5" y="26"/>
                      <a:pt x="1" y="46"/>
                      <a:pt x="1" y="63"/>
                    </a:cubicBezTo>
                    <a:cubicBezTo>
                      <a:pt x="1" y="79"/>
                      <a:pt x="5" y="96"/>
                      <a:pt x="9" y="112"/>
                    </a:cubicBezTo>
                    <a:cubicBezTo>
                      <a:pt x="12" y="119"/>
                      <a:pt x="15" y="122"/>
                      <a:pt x="17" y="122"/>
                    </a:cubicBezTo>
                    <a:cubicBezTo>
                      <a:pt x="24" y="122"/>
                      <a:pt x="29" y="98"/>
                      <a:pt x="38" y="50"/>
                    </a:cubicBezTo>
                    <a:cubicBezTo>
                      <a:pt x="32" y="14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4" name="Google Shape;304;p39"/>
              <p:cNvSpPr/>
              <p:nvPr/>
            </p:nvSpPr>
            <p:spPr>
              <a:xfrm>
                <a:off x="-766648" y="953314"/>
                <a:ext cx="2440" cy="5925"/>
              </a:xfrm>
              <a:custGeom>
                <a:avLst/>
                <a:gdLst/>
                <a:ahLst/>
                <a:cxnLst/>
                <a:rect l="l" t="t" r="r" b="b"/>
                <a:pathLst>
                  <a:path w="30" h="116" extrusionOk="0">
                    <a:moveTo>
                      <a:pt x="13" y="0"/>
                    </a:moveTo>
                    <a:cubicBezTo>
                      <a:pt x="9" y="13"/>
                      <a:pt x="5" y="29"/>
                      <a:pt x="5" y="41"/>
                    </a:cubicBezTo>
                    <a:cubicBezTo>
                      <a:pt x="1" y="66"/>
                      <a:pt x="5" y="91"/>
                      <a:pt x="17" y="115"/>
                    </a:cubicBezTo>
                    <a:cubicBezTo>
                      <a:pt x="21" y="115"/>
                      <a:pt x="30" y="82"/>
                      <a:pt x="30" y="49"/>
                    </a:cubicBezTo>
                    <a:cubicBezTo>
                      <a:pt x="30" y="21"/>
                      <a:pt x="25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5" name="Google Shape;305;p39"/>
              <p:cNvSpPr/>
              <p:nvPr/>
            </p:nvSpPr>
            <p:spPr>
              <a:xfrm>
                <a:off x="-774618" y="953927"/>
                <a:ext cx="2033" cy="3933"/>
              </a:xfrm>
              <a:custGeom>
                <a:avLst/>
                <a:gdLst/>
                <a:ahLst/>
                <a:cxnLst/>
                <a:rect l="l" t="t" r="r" b="b"/>
                <a:pathLst>
                  <a:path w="25" h="77" extrusionOk="0">
                    <a:moveTo>
                      <a:pt x="12" y="0"/>
                    </a:moveTo>
                    <a:cubicBezTo>
                      <a:pt x="9" y="0"/>
                      <a:pt x="6" y="11"/>
                      <a:pt x="0" y="33"/>
                    </a:cubicBezTo>
                    <a:cubicBezTo>
                      <a:pt x="5" y="63"/>
                      <a:pt x="7" y="77"/>
                      <a:pt x="10" y="77"/>
                    </a:cubicBezTo>
                    <a:cubicBezTo>
                      <a:pt x="13" y="77"/>
                      <a:pt x="17" y="64"/>
                      <a:pt x="25" y="37"/>
                    </a:cubicBezTo>
                    <a:cubicBezTo>
                      <a:pt x="19" y="12"/>
                      <a:pt x="1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6" name="Google Shape;306;p39"/>
              <p:cNvSpPr/>
              <p:nvPr/>
            </p:nvSpPr>
            <p:spPr>
              <a:xfrm>
                <a:off x="-788283" y="791917"/>
                <a:ext cx="61733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86" extrusionOk="0">
                    <a:moveTo>
                      <a:pt x="671" y="0"/>
                    </a:moveTo>
                    <a:cubicBezTo>
                      <a:pt x="662" y="0"/>
                      <a:pt x="653" y="3"/>
                      <a:pt x="644" y="9"/>
                    </a:cubicBezTo>
                    <a:cubicBezTo>
                      <a:pt x="624" y="21"/>
                      <a:pt x="603" y="29"/>
                      <a:pt x="579" y="29"/>
                    </a:cubicBezTo>
                    <a:cubicBezTo>
                      <a:pt x="566" y="34"/>
                      <a:pt x="558" y="42"/>
                      <a:pt x="550" y="46"/>
                    </a:cubicBezTo>
                    <a:lnTo>
                      <a:pt x="476" y="46"/>
                    </a:lnTo>
                    <a:cubicBezTo>
                      <a:pt x="423" y="38"/>
                      <a:pt x="369" y="29"/>
                      <a:pt x="316" y="21"/>
                    </a:cubicBezTo>
                    <a:cubicBezTo>
                      <a:pt x="275" y="13"/>
                      <a:pt x="238" y="1"/>
                      <a:pt x="201" y="1"/>
                    </a:cubicBezTo>
                    <a:cubicBezTo>
                      <a:pt x="189" y="1"/>
                      <a:pt x="177" y="13"/>
                      <a:pt x="160" y="17"/>
                    </a:cubicBezTo>
                    <a:cubicBezTo>
                      <a:pt x="136" y="28"/>
                      <a:pt x="109" y="44"/>
                      <a:pt x="82" y="44"/>
                    </a:cubicBezTo>
                    <a:cubicBezTo>
                      <a:pt x="69" y="44"/>
                      <a:pt x="55" y="40"/>
                      <a:pt x="41" y="29"/>
                    </a:cubicBezTo>
                    <a:cubicBezTo>
                      <a:pt x="38" y="23"/>
                      <a:pt x="31" y="20"/>
                      <a:pt x="24" y="20"/>
                    </a:cubicBezTo>
                    <a:cubicBezTo>
                      <a:pt x="21" y="20"/>
                      <a:pt x="19" y="20"/>
                      <a:pt x="17" y="21"/>
                    </a:cubicBezTo>
                    <a:cubicBezTo>
                      <a:pt x="12" y="21"/>
                      <a:pt x="8" y="34"/>
                      <a:pt x="0" y="46"/>
                    </a:cubicBezTo>
                    <a:cubicBezTo>
                      <a:pt x="0" y="107"/>
                      <a:pt x="8" y="140"/>
                      <a:pt x="17" y="144"/>
                    </a:cubicBezTo>
                    <a:cubicBezTo>
                      <a:pt x="37" y="153"/>
                      <a:pt x="58" y="161"/>
                      <a:pt x="82" y="165"/>
                    </a:cubicBezTo>
                    <a:cubicBezTo>
                      <a:pt x="111" y="161"/>
                      <a:pt x="136" y="157"/>
                      <a:pt x="160" y="144"/>
                    </a:cubicBezTo>
                    <a:cubicBezTo>
                      <a:pt x="168" y="144"/>
                      <a:pt x="177" y="157"/>
                      <a:pt x="181" y="157"/>
                    </a:cubicBezTo>
                    <a:cubicBezTo>
                      <a:pt x="226" y="148"/>
                      <a:pt x="271" y="148"/>
                      <a:pt x="316" y="148"/>
                    </a:cubicBezTo>
                    <a:cubicBezTo>
                      <a:pt x="357" y="161"/>
                      <a:pt x="398" y="165"/>
                      <a:pt x="435" y="173"/>
                    </a:cubicBezTo>
                    <a:cubicBezTo>
                      <a:pt x="476" y="181"/>
                      <a:pt x="513" y="185"/>
                      <a:pt x="554" y="185"/>
                    </a:cubicBezTo>
                    <a:cubicBezTo>
                      <a:pt x="579" y="181"/>
                      <a:pt x="599" y="173"/>
                      <a:pt x="620" y="157"/>
                    </a:cubicBezTo>
                    <a:cubicBezTo>
                      <a:pt x="634" y="152"/>
                      <a:pt x="647" y="140"/>
                      <a:pt x="659" y="140"/>
                    </a:cubicBezTo>
                    <a:cubicBezTo>
                      <a:pt x="668" y="140"/>
                      <a:pt x="677" y="146"/>
                      <a:pt x="685" y="165"/>
                    </a:cubicBezTo>
                    <a:cubicBezTo>
                      <a:pt x="689" y="160"/>
                      <a:pt x="692" y="158"/>
                      <a:pt x="695" y="158"/>
                    </a:cubicBezTo>
                    <a:cubicBezTo>
                      <a:pt x="701" y="158"/>
                      <a:pt x="707" y="166"/>
                      <a:pt x="712" y="166"/>
                    </a:cubicBezTo>
                    <a:cubicBezTo>
                      <a:pt x="717" y="166"/>
                      <a:pt x="722" y="160"/>
                      <a:pt x="726" y="136"/>
                    </a:cubicBezTo>
                    <a:cubicBezTo>
                      <a:pt x="726" y="133"/>
                      <a:pt x="727" y="132"/>
                      <a:pt x="729" y="132"/>
                    </a:cubicBezTo>
                    <a:cubicBezTo>
                      <a:pt x="731" y="132"/>
                      <a:pt x="736" y="136"/>
                      <a:pt x="739" y="136"/>
                    </a:cubicBezTo>
                    <a:cubicBezTo>
                      <a:pt x="739" y="137"/>
                      <a:pt x="740" y="137"/>
                      <a:pt x="740" y="137"/>
                    </a:cubicBezTo>
                    <a:cubicBezTo>
                      <a:pt x="744" y="137"/>
                      <a:pt x="751" y="120"/>
                      <a:pt x="755" y="83"/>
                    </a:cubicBezTo>
                    <a:cubicBezTo>
                      <a:pt x="759" y="49"/>
                      <a:pt x="751" y="26"/>
                      <a:pt x="743" y="26"/>
                    </a:cubicBezTo>
                    <a:cubicBezTo>
                      <a:pt x="742" y="26"/>
                      <a:pt x="740" y="27"/>
                      <a:pt x="739" y="29"/>
                    </a:cubicBezTo>
                    <a:cubicBezTo>
                      <a:pt x="736" y="33"/>
                      <a:pt x="734" y="35"/>
                      <a:pt x="731" y="35"/>
                    </a:cubicBezTo>
                    <a:cubicBezTo>
                      <a:pt x="726" y="35"/>
                      <a:pt x="720" y="27"/>
                      <a:pt x="714" y="21"/>
                    </a:cubicBezTo>
                    <a:cubicBezTo>
                      <a:pt x="701" y="8"/>
                      <a:pt x="686" y="0"/>
                      <a:pt x="6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7" name="Google Shape;307;p39"/>
              <p:cNvSpPr/>
              <p:nvPr/>
            </p:nvSpPr>
            <p:spPr>
              <a:xfrm>
                <a:off x="-822687" y="791815"/>
                <a:ext cx="33429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63" extrusionOk="0">
                    <a:moveTo>
                      <a:pt x="230" y="1"/>
                    </a:moveTo>
                    <a:cubicBezTo>
                      <a:pt x="218" y="1"/>
                      <a:pt x="206" y="5"/>
                      <a:pt x="193" y="19"/>
                    </a:cubicBezTo>
                    <a:cubicBezTo>
                      <a:pt x="186" y="14"/>
                      <a:pt x="179" y="12"/>
                      <a:pt x="172" y="12"/>
                    </a:cubicBezTo>
                    <a:cubicBezTo>
                      <a:pt x="145" y="12"/>
                      <a:pt x="119" y="39"/>
                      <a:pt x="92" y="39"/>
                    </a:cubicBezTo>
                    <a:cubicBezTo>
                      <a:pt x="85" y="39"/>
                      <a:pt x="78" y="37"/>
                      <a:pt x="70" y="31"/>
                    </a:cubicBezTo>
                    <a:cubicBezTo>
                      <a:pt x="66" y="27"/>
                      <a:pt x="62" y="26"/>
                      <a:pt x="57" y="26"/>
                    </a:cubicBezTo>
                    <a:cubicBezTo>
                      <a:pt x="47" y="26"/>
                      <a:pt x="37" y="31"/>
                      <a:pt x="29" y="31"/>
                    </a:cubicBezTo>
                    <a:cubicBezTo>
                      <a:pt x="13" y="31"/>
                      <a:pt x="13" y="52"/>
                      <a:pt x="0" y="85"/>
                    </a:cubicBezTo>
                    <a:cubicBezTo>
                      <a:pt x="10" y="124"/>
                      <a:pt x="17" y="142"/>
                      <a:pt x="26" y="142"/>
                    </a:cubicBezTo>
                    <a:cubicBezTo>
                      <a:pt x="28" y="142"/>
                      <a:pt x="31" y="141"/>
                      <a:pt x="33" y="138"/>
                    </a:cubicBezTo>
                    <a:cubicBezTo>
                      <a:pt x="37" y="135"/>
                      <a:pt x="41" y="134"/>
                      <a:pt x="43" y="134"/>
                    </a:cubicBezTo>
                    <a:cubicBezTo>
                      <a:pt x="49" y="134"/>
                      <a:pt x="52" y="138"/>
                      <a:pt x="58" y="138"/>
                    </a:cubicBezTo>
                    <a:lnTo>
                      <a:pt x="83" y="142"/>
                    </a:lnTo>
                    <a:lnTo>
                      <a:pt x="115" y="150"/>
                    </a:lnTo>
                    <a:cubicBezTo>
                      <a:pt x="115" y="150"/>
                      <a:pt x="117" y="152"/>
                      <a:pt x="120" y="152"/>
                    </a:cubicBezTo>
                    <a:cubicBezTo>
                      <a:pt x="121" y="152"/>
                      <a:pt x="122" y="152"/>
                      <a:pt x="124" y="150"/>
                    </a:cubicBezTo>
                    <a:cubicBezTo>
                      <a:pt x="135" y="139"/>
                      <a:pt x="147" y="135"/>
                      <a:pt x="157" y="135"/>
                    </a:cubicBezTo>
                    <a:cubicBezTo>
                      <a:pt x="173" y="135"/>
                      <a:pt x="187" y="142"/>
                      <a:pt x="202" y="142"/>
                    </a:cubicBezTo>
                    <a:cubicBezTo>
                      <a:pt x="206" y="142"/>
                      <a:pt x="210" y="138"/>
                      <a:pt x="214" y="134"/>
                    </a:cubicBezTo>
                    <a:cubicBezTo>
                      <a:pt x="223" y="125"/>
                      <a:pt x="232" y="118"/>
                      <a:pt x="241" y="118"/>
                    </a:cubicBezTo>
                    <a:cubicBezTo>
                      <a:pt x="248" y="118"/>
                      <a:pt x="256" y="123"/>
                      <a:pt x="263" y="134"/>
                    </a:cubicBezTo>
                    <a:cubicBezTo>
                      <a:pt x="263" y="142"/>
                      <a:pt x="271" y="142"/>
                      <a:pt x="280" y="142"/>
                    </a:cubicBezTo>
                    <a:cubicBezTo>
                      <a:pt x="286" y="139"/>
                      <a:pt x="293" y="136"/>
                      <a:pt x="300" y="136"/>
                    </a:cubicBezTo>
                    <a:cubicBezTo>
                      <a:pt x="309" y="136"/>
                      <a:pt x="319" y="142"/>
                      <a:pt x="329" y="159"/>
                    </a:cubicBezTo>
                    <a:cubicBezTo>
                      <a:pt x="330" y="161"/>
                      <a:pt x="331" y="162"/>
                      <a:pt x="333" y="162"/>
                    </a:cubicBezTo>
                    <a:cubicBezTo>
                      <a:pt x="337" y="162"/>
                      <a:pt x="342" y="156"/>
                      <a:pt x="345" y="150"/>
                    </a:cubicBezTo>
                    <a:cubicBezTo>
                      <a:pt x="349" y="142"/>
                      <a:pt x="353" y="113"/>
                      <a:pt x="362" y="97"/>
                    </a:cubicBezTo>
                    <a:cubicBezTo>
                      <a:pt x="377" y="129"/>
                      <a:pt x="385" y="146"/>
                      <a:pt x="391" y="146"/>
                    </a:cubicBezTo>
                    <a:cubicBezTo>
                      <a:pt x="398" y="146"/>
                      <a:pt x="402" y="122"/>
                      <a:pt x="411" y="68"/>
                    </a:cubicBezTo>
                    <a:cubicBezTo>
                      <a:pt x="411" y="36"/>
                      <a:pt x="407" y="15"/>
                      <a:pt x="403" y="15"/>
                    </a:cubicBezTo>
                    <a:cubicBezTo>
                      <a:pt x="397" y="15"/>
                      <a:pt x="393" y="13"/>
                      <a:pt x="390" y="13"/>
                    </a:cubicBezTo>
                    <a:cubicBezTo>
                      <a:pt x="389" y="13"/>
                      <a:pt x="388" y="14"/>
                      <a:pt x="386" y="15"/>
                    </a:cubicBezTo>
                    <a:cubicBezTo>
                      <a:pt x="376" y="26"/>
                      <a:pt x="366" y="30"/>
                      <a:pt x="355" y="30"/>
                    </a:cubicBezTo>
                    <a:cubicBezTo>
                      <a:pt x="339" y="30"/>
                      <a:pt x="321" y="22"/>
                      <a:pt x="304" y="19"/>
                    </a:cubicBezTo>
                    <a:cubicBezTo>
                      <a:pt x="280" y="19"/>
                      <a:pt x="255" y="1"/>
                      <a:pt x="2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8" name="Google Shape;308;p39"/>
              <p:cNvSpPr/>
              <p:nvPr/>
            </p:nvSpPr>
            <p:spPr>
              <a:xfrm>
                <a:off x="-854408" y="792990"/>
                <a:ext cx="25458" cy="6691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31" extrusionOk="0">
                    <a:moveTo>
                      <a:pt x="230" y="0"/>
                    </a:moveTo>
                    <a:cubicBezTo>
                      <a:pt x="202" y="0"/>
                      <a:pt x="173" y="0"/>
                      <a:pt x="148" y="4"/>
                    </a:cubicBezTo>
                    <a:cubicBezTo>
                      <a:pt x="132" y="4"/>
                      <a:pt x="116" y="21"/>
                      <a:pt x="103" y="25"/>
                    </a:cubicBezTo>
                    <a:cubicBezTo>
                      <a:pt x="95" y="26"/>
                      <a:pt x="86" y="27"/>
                      <a:pt x="78" y="27"/>
                    </a:cubicBezTo>
                    <a:cubicBezTo>
                      <a:pt x="60" y="27"/>
                      <a:pt x="42" y="25"/>
                      <a:pt x="25" y="25"/>
                    </a:cubicBezTo>
                    <a:cubicBezTo>
                      <a:pt x="17" y="25"/>
                      <a:pt x="9" y="25"/>
                      <a:pt x="1" y="54"/>
                    </a:cubicBezTo>
                    <a:cubicBezTo>
                      <a:pt x="13" y="109"/>
                      <a:pt x="24" y="126"/>
                      <a:pt x="36" y="126"/>
                    </a:cubicBezTo>
                    <a:cubicBezTo>
                      <a:pt x="43" y="126"/>
                      <a:pt x="50" y="119"/>
                      <a:pt x="58" y="111"/>
                    </a:cubicBezTo>
                    <a:cubicBezTo>
                      <a:pt x="62" y="107"/>
                      <a:pt x="66" y="104"/>
                      <a:pt x="70" y="104"/>
                    </a:cubicBezTo>
                    <a:cubicBezTo>
                      <a:pt x="75" y="104"/>
                      <a:pt x="79" y="107"/>
                      <a:pt x="83" y="115"/>
                    </a:cubicBezTo>
                    <a:cubicBezTo>
                      <a:pt x="86" y="124"/>
                      <a:pt x="89" y="131"/>
                      <a:pt x="93" y="131"/>
                    </a:cubicBezTo>
                    <a:cubicBezTo>
                      <a:pt x="95" y="131"/>
                      <a:pt x="97" y="130"/>
                      <a:pt x="99" y="127"/>
                    </a:cubicBezTo>
                    <a:cubicBezTo>
                      <a:pt x="106" y="113"/>
                      <a:pt x="114" y="109"/>
                      <a:pt x="121" y="109"/>
                    </a:cubicBezTo>
                    <a:cubicBezTo>
                      <a:pt x="132" y="109"/>
                      <a:pt x="143" y="118"/>
                      <a:pt x="155" y="118"/>
                    </a:cubicBezTo>
                    <a:cubicBezTo>
                      <a:pt x="158" y="118"/>
                      <a:pt x="161" y="117"/>
                      <a:pt x="165" y="115"/>
                    </a:cubicBezTo>
                    <a:cubicBezTo>
                      <a:pt x="172" y="111"/>
                      <a:pt x="179" y="110"/>
                      <a:pt x="186" y="110"/>
                    </a:cubicBezTo>
                    <a:cubicBezTo>
                      <a:pt x="201" y="110"/>
                      <a:pt x="217" y="115"/>
                      <a:pt x="230" y="115"/>
                    </a:cubicBezTo>
                    <a:cubicBezTo>
                      <a:pt x="239" y="115"/>
                      <a:pt x="243" y="111"/>
                      <a:pt x="251" y="107"/>
                    </a:cubicBezTo>
                    <a:lnTo>
                      <a:pt x="288" y="95"/>
                    </a:lnTo>
                    <a:cubicBezTo>
                      <a:pt x="288" y="94"/>
                      <a:pt x="289" y="94"/>
                      <a:pt x="290" y="94"/>
                    </a:cubicBezTo>
                    <a:cubicBezTo>
                      <a:pt x="293" y="94"/>
                      <a:pt x="296" y="97"/>
                      <a:pt x="300" y="97"/>
                    </a:cubicBezTo>
                    <a:cubicBezTo>
                      <a:pt x="305" y="97"/>
                      <a:pt x="310" y="89"/>
                      <a:pt x="313" y="49"/>
                    </a:cubicBezTo>
                    <a:cubicBezTo>
                      <a:pt x="313" y="13"/>
                      <a:pt x="308" y="0"/>
                      <a:pt x="2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09" name="Google Shape;309;p39"/>
              <p:cNvSpPr/>
              <p:nvPr/>
            </p:nvSpPr>
            <p:spPr>
              <a:xfrm>
                <a:off x="-869048" y="794114"/>
                <a:ext cx="10086" cy="515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1" extrusionOk="0">
                    <a:moveTo>
                      <a:pt x="68" y="1"/>
                    </a:moveTo>
                    <a:cubicBezTo>
                      <a:pt x="50" y="1"/>
                      <a:pt x="33" y="3"/>
                      <a:pt x="17" y="7"/>
                    </a:cubicBezTo>
                    <a:cubicBezTo>
                      <a:pt x="8" y="7"/>
                      <a:pt x="4" y="19"/>
                      <a:pt x="0" y="27"/>
                    </a:cubicBezTo>
                    <a:cubicBezTo>
                      <a:pt x="4" y="81"/>
                      <a:pt x="12" y="97"/>
                      <a:pt x="21" y="97"/>
                    </a:cubicBezTo>
                    <a:cubicBezTo>
                      <a:pt x="27" y="99"/>
                      <a:pt x="33" y="100"/>
                      <a:pt x="40" y="100"/>
                    </a:cubicBezTo>
                    <a:cubicBezTo>
                      <a:pt x="46" y="100"/>
                      <a:pt x="53" y="99"/>
                      <a:pt x="62" y="97"/>
                    </a:cubicBezTo>
                    <a:cubicBezTo>
                      <a:pt x="71" y="94"/>
                      <a:pt x="82" y="83"/>
                      <a:pt x="92" y="83"/>
                    </a:cubicBezTo>
                    <a:cubicBezTo>
                      <a:pt x="96" y="83"/>
                      <a:pt x="99" y="84"/>
                      <a:pt x="103" y="89"/>
                    </a:cubicBezTo>
                    <a:cubicBezTo>
                      <a:pt x="105" y="93"/>
                      <a:pt x="107" y="95"/>
                      <a:pt x="109" y="95"/>
                    </a:cubicBezTo>
                    <a:cubicBezTo>
                      <a:pt x="115" y="95"/>
                      <a:pt x="117" y="63"/>
                      <a:pt x="123" y="7"/>
                    </a:cubicBezTo>
                    <a:cubicBezTo>
                      <a:pt x="105" y="3"/>
                      <a:pt x="86" y="1"/>
                      <a:pt x="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0" name="Google Shape;310;p39"/>
              <p:cNvSpPr/>
              <p:nvPr/>
            </p:nvSpPr>
            <p:spPr>
              <a:xfrm>
                <a:off x="-858068" y="794165"/>
                <a:ext cx="2115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26" h="93" extrusionOk="0">
                    <a:moveTo>
                      <a:pt x="16" y="1"/>
                    </a:moveTo>
                    <a:cubicBezTo>
                      <a:pt x="15" y="1"/>
                      <a:pt x="14" y="1"/>
                      <a:pt x="13" y="2"/>
                    </a:cubicBezTo>
                    <a:cubicBezTo>
                      <a:pt x="9" y="14"/>
                      <a:pt x="5" y="26"/>
                      <a:pt x="5" y="35"/>
                    </a:cubicBezTo>
                    <a:cubicBezTo>
                      <a:pt x="1" y="59"/>
                      <a:pt x="9" y="92"/>
                      <a:pt x="17" y="92"/>
                    </a:cubicBezTo>
                    <a:cubicBezTo>
                      <a:pt x="21" y="76"/>
                      <a:pt x="25" y="59"/>
                      <a:pt x="25" y="47"/>
                    </a:cubicBezTo>
                    <a:cubicBezTo>
                      <a:pt x="25" y="12"/>
                      <a:pt x="22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1" name="Google Shape;311;p39"/>
              <p:cNvSpPr/>
              <p:nvPr/>
            </p:nvSpPr>
            <p:spPr>
              <a:xfrm>
                <a:off x="-826022" y="793807"/>
                <a:ext cx="2115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26" h="70" extrusionOk="0">
                    <a:moveTo>
                      <a:pt x="17" y="1"/>
                    </a:moveTo>
                    <a:cubicBezTo>
                      <a:pt x="9" y="1"/>
                      <a:pt x="5" y="5"/>
                      <a:pt x="0" y="9"/>
                    </a:cubicBezTo>
                    <a:cubicBezTo>
                      <a:pt x="0" y="21"/>
                      <a:pt x="0" y="33"/>
                      <a:pt x="0" y="46"/>
                    </a:cubicBezTo>
                    <a:cubicBezTo>
                      <a:pt x="5" y="63"/>
                      <a:pt x="9" y="70"/>
                      <a:pt x="13" y="70"/>
                    </a:cubicBezTo>
                    <a:cubicBezTo>
                      <a:pt x="15" y="70"/>
                      <a:pt x="18" y="67"/>
                      <a:pt x="21" y="62"/>
                    </a:cubicBezTo>
                    <a:cubicBezTo>
                      <a:pt x="25" y="46"/>
                      <a:pt x="25" y="29"/>
                      <a:pt x="21" y="9"/>
                    </a:cubicBezTo>
                    <a:cubicBezTo>
                      <a:pt x="21" y="5"/>
                      <a:pt x="17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2" name="Google Shape;312;p39"/>
              <p:cNvSpPr/>
              <p:nvPr/>
            </p:nvSpPr>
            <p:spPr>
              <a:xfrm>
                <a:off x="-763638" y="1002755"/>
                <a:ext cx="52461" cy="1471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88" extrusionOk="0">
                    <a:moveTo>
                      <a:pt x="633" y="1"/>
                    </a:moveTo>
                    <a:cubicBezTo>
                      <a:pt x="608" y="5"/>
                      <a:pt x="588" y="13"/>
                      <a:pt x="567" y="21"/>
                    </a:cubicBezTo>
                    <a:cubicBezTo>
                      <a:pt x="565" y="22"/>
                      <a:pt x="563" y="22"/>
                      <a:pt x="561" y="22"/>
                    </a:cubicBezTo>
                    <a:cubicBezTo>
                      <a:pt x="553" y="22"/>
                      <a:pt x="542" y="17"/>
                      <a:pt x="538" y="17"/>
                    </a:cubicBezTo>
                    <a:cubicBezTo>
                      <a:pt x="534" y="17"/>
                      <a:pt x="530" y="21"/>
                      <a:pt x="522" y="21"/>
                    </a:cubicBezTo>
                    <a:lnTo>
                      <a:pt x="473" y="21"/>
                    </a:lnTo>
                    <a:cubicBezTo>
                      <a:pt x="460" y="21"/>
                      <a:pt x="448" y="9"/>
                      <a:pt x="440" y="9"/>
                    </a:cubicBezTo>
                    <a:cubicBezTo>
                      <a:pt x="395" y="17"/>
                      <a:pt x="350" y="29"/>
                      <a:pt x="304" y="38"/>
                    </a:cubicBezTo>
                    <a:cubicBezTo>
                      <a:pt x="300" y="38"/>
                      <a:pt x="292" y="33"/>
                      <a:pt x="288" y="33"/>
                    </a:cubicBezTo>
                    <a:cubicBezTo>
                      <a:pt x="280" y="30"/>
                      <a:pt x="272" y="26"/>
                      <a:pt x="263" y="26"/>
                    </a:cubicBezTo>
                    <a:cubicBezTo>
                      <a:pt x="253" y="26"/>
                      <a:pt x="243" y="31"/>
                      <a:pt x="235" y="46"/>
                    </a:cubicBezTo>
                    <a:cubicBezTo>
                      <a:pt x="235" y="50"/>
                      <a:pt x="231" y="50"/>
                      <a:pt x="226" y="50"/>
                    </a:cubicBezTo>
                    <a:cubicBezTo>
                      <a:pt x="194" y="54"/>
                      <a:pt x="157" y="58"/>
                      <a:pt x="124" y="74"/>
                    </a:cubicBezTo>
                    <a:cubicBezTo>
                      <a:pt x="112" y="80"/>
                      <a:pt x="101" y="82"/>
                      <a:pt x="89" y="82"/>
                    </a:cubicBezTo>
                    <a:cubicBezTo>
                      <a:pt x="72" y="82"/>
                      <a:pt x="55" y="78"/>
                      <a:pt x="37" y="78"/>
                    </a:cubicBezTo>
                    <a:cubicBezTo>
                      <a:pt x="33" y="78"/>
                      <a:pt x="29" y="78"/>
                      <a:pt x="25" y="79"/>
                    </a:cubicBezTo>
                    <a:cubicBezTo>
                      <a:pt x="17" y="79"/>
                      <a:pt x="9" y="79"/>
                      <a:pt x="1" y="120"/>
                    </a:cubicBezTo>
                    <a:cubicBezTo>
                      <a:pt x="1" y="148"/>
                      <a:pt x="5" y="177"/>
                      <a:pt x="9" y="206"/>
                    </a:cubicBezTo>
                    <a:cubicBezTo>
                      <a:pt x="9" y="206"/>
                      <a:pt x="13" y="210"/>
                      <a:pt x="13" y="210"/>
                    </a:cubicBezTo>
                    <a:cubicBezTo>
                      <a:pt x="16" y="208"/>
                      <a:pt x="19" y="208"/>
                      <a:pt x="22" y="208"/>
                    </a:cubicBezTo>
                    <a:cubicBezTo>
                      <a:pt x="26" y="208"/>
                      <a:pt x="30" y="209"/>
                      <a:pt x="35" y="209"/>
                    </a:cubicBezTo>
                    <a:cubicBezTo>
                      <a:pt x="44" y="209"/>
                      <a:pt x="53" y="205"/>
                      <a:pt x="62" y="177"/>
                    </a:cubicBezTo>
                    <a:cubicBezTo>
                      <a:pt x="64" y="175"/>
                      <a:pt x="65" y="174"/>
                      <a:pt x="66" y="174"/>
                    </a:cubicBezTo>
                    <a:cubicBezTo>
                      <a:pt x="69" y="174"/>
                      <a:pt x="72" y="179"/>
                      <a:pt x="75" y="185"/>
                    </a:cubicBezTo>
                    <a:cubicBezTo>
                      <a:pt x="86" y="210"/>
                      <a:pt x="97" y="222"/>
                      <a:pt x="108" y="222"/>
                    </a:cubicBezTo>
                    <a:cubicBezTo>
                      <a:pt x="113" y="222"/>
                      <a:pt x="119" y="219"/>
                      <a:pt x="124" y="214"/>
                    </a:cubicBezTo>
                    <a:cubicBezTo>
                      <a:pt x="131" y="207"/>
                      <a:pt x="138" y="204"/>
                      <a:pt x="144" y="204"/>
                    </a:cubicBezTo>
                    <a:cubicBezTo>
                      <a:pt x="153" y="204"/>
                      <a:pt x="162" y="210"/>
                      <a:pt x="169" y="222"/>
                    </a:cubicBezTo>
                    <a:cubicBezTo>
                      <a:pt x="172" y="224"/>
                      <a:pt x="174" y="224"/>
                      <a:pt x="177" y="224"/>
                    </a:cubicBezTo>
                    <a:cubicBezTo>
                      <a:pt x="182" y="224"/>
                      <a:pt x="187" y="222"/>
                      <a:pt x="190" y="222"/>
                    </a:cubicBezTo>
                    <a:cubicBezTo>
                      <a:pt x="196" y="219"/>
                      <a:pt x="200" y="208"/>
                      <a:pt x="206" y="208"/>
                    </a:cubicBezTo>
                    <a:cubicBezTo>
                      <a:pt x="207" y="208"/>
                      <a:pt x="208" y="208"/>
                      <a:pt x="210" y="210"/>
                    </a:cubicBezTo>
                    <a:cubicBezTo>
                      <a:pt x="219" y="220"/>
                      <a:pt x="229" y="224"/>
                      <a:pt x="238" y="224"/>
                    </a:cubicBezTo>
                    <a:cubicBezTo>
                      <a:pt x="258" y="224"/>
                      <a:pt x="277" y="209"/>
                      <a:pt x="297" y="209"/>
                    </a:cubicBezTo>
                    <a:cubicBezTo>
                      <a:pt x="305" y="209"/>
                      <a:pt x="313" y="211"/>
                      <a:pt x="321" y="218"/>
                    </a:cubicBezTo>
                    <a:cubicBezTo>
                      <a:pt x="325" y="221"/>
                      <a:pt x="330" y="222"/>
                      <a:pt x="336" y="222"/>
                    </a:cubicBezTo>
                    <a:cubicBezTo>
                      <a:pt x="341" y="222"/>
                      <a:pt x="347" y="221"/>
                      <a:pt x="353" y="221"/>
                    </a:cubicBezTo>
                    <a:cubicBezTo>
                      <a:pt x="356" y="221"/>
                      <a:pt x="359" y="221"/>
                      <a:pt x="362" y="222"/>
                    </a:cubicBezTo>
                    <a:cubicBezTo>
                      <a:pt x="395" y="226"/>
                      <a:pt x="423" y="234"/>
                      <a:pt x="456" y="243"/>
                    </a:cubicBezTo>
                    <a:cubicBezTo>
                      <a:pt x="469" y="247"/>
                      <a:pt x="481" y="255"/>
                      <a:pt x="485" y="267"/>
                    </a:cubicBezTo>
                    <a:cubicBezTo>
                      <a:pt x="492" y="281"/>
                      <a:pt x="499" y="286"/>
                      <a:pt x="506" y="286"/>
                    </a:cubicBezTo>
                    <a:cubicBezTo>
                      <a:pt x="515" y="286"/>
                      <a:pt x="525" y="278"/>
                      <a:pt x="534" y="276"/>
                    </a:cubicBezTo>
                    <a:cubicBezTo>
                      <a:pt x="546" y="271"/>
                      <a:pt x="560" y="269"/>
                      <a:pt x="573" y="269"/>
                    </a:cubicBezTo>
                    <a:cubicBezTo>
                      <a:pt x="582" y="269"/>
                      <a:pt x="591" y="270"/>
                      <a:pt x="600" y="271"/>
                    </a:cubicBezTo>
                    <a:cubicBezTo>
                      <a:pt x="608" y="271"/>
                      <a:pt x="624" y="288"/>
                      <a:pt x="645" y="288"/>
                    </a:cubicBezTo>
                    <a:lnTo>
                      <a:pt x="645" y="9"/>
                    </a:lnTo>
                    <a:cubicBezTo>
                      <a:pt x="641" y="5"/>
                      <a:pt x="637" y="1"/>
                      <a:pt x="6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3" name="Google Shape;313;p39"/>
              <p:cNvSpPr/>
              <p:nvPr/>
            </p:nvSpPr>
            <p:spPr>
              <a:xfrm>
                <a:off x="-763638" y="976094"/>
                <a:ext cx="52461" cy="14710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88" extrusionOk="0">
                    <a:moveTo>
                      <a:pt x="587" y="0"/>
                    </a:moveTo>
                    <a:cubicBezTo>
                      <a:pt x="585" y="0"/>
                      <a:pt x="582" y="1"/>
                      <a:pt x="579" y="1"/>
                    </a:cubicBezTo>
                    <a:cubicBezTo>
                      <a:pt x="542" y="18"/>
                      <a:pt x="501" y="34"/>
                      <a:pt x="460" y="47"/>
                    </a:cubicBezTo>
                    <a:cubicBezTo>
                      <a:pt x="457" y="47"/>
                      <a:pt x="454" y="48"/>
                      <a:pt x="451" y="48"/>
                    </a:cubicBezTo>
                    <a:cubicBezTo>
                      <a:pt x="439" y="48"/>
                      <a:pt x="428" y="43"/>
                      <a:pt x="415" y="43"/>
                    </a:cubicBezTo>
                    <a:cubicBezTo>
                      <a:pt x="399" y="43"/>
                      <a:pt x="382" y="47"/>
                      <a:pt x="366" y="59"/>
                    </a:cubicBezTo>
                    <a:cubicBezTo>
                      <a:pt x="360" y="61"/>
                      <a:pt x="353" y="62"/>
                      <a:pt x="345" y="62"/>
                    </a:cubicBezTo>
                    <a:cubicBezTo>
                      <a:pt x="337" y="62"/>
                      <a:pt x="329" y="61"/>
                      <a:pt x="321" y="59"/>
                    </a:cubicBezTo>
                    <a:cubicBezTo>
                      <a:pt x="317" y="56"/>
                      <a:pt x="312" y="55"/>
                      <a:pt x="307" y="55"/>
                    </a:cubicBezTo>
                    <a:cubicBezTo>
                      <a:pt x="297" y="55"/>
                      <a:pt x="284" y="60"/>
                      <a:pt x="276" y="63"/>
                    </a:cubicBezTo>
                    <a:cubicBezTo>
                      <a:pt x="270" y="63"/>
                      <a:pt x="263" y="70"/>
                      <a:pt x="257" y="70"/>
                    </a:cubicBezTo>
                    <a:cubicBezTo>
                      <a:pt x="255" y="70"/>
                      <a:pt x="253" y="69"/>
                      <a:pt x="251" y="67"/>
                    </a:cubicBezTo>
                    <a:cubicBezTo>
                      <a:pt x="239" y="61"/>
                      <a:pt x="224" y="58"/>
                      <a:pt x="210" y="58"/>
                    </a:cubicBezTo>
                    <a:cubicBezTo>
                      <a:pt x="195" y="58"/>
                      <a:pt x="179" y="61"/>
                      <a:pt x="165" y="67"/>
                    </a:cubicBezTo>
                    <a:cubicBezTo>
                      <a:pt x="128" y="84"/>
                      <a:pt x="91" y="92"/>
                      <a:pt x="54" y="96"/>
                    </a:cubicBezTo>
                    <a:cubicBezTo>
                      <a:pt x="53" y="96"/>
                      <a:pt x="52" y="97"/>
                      <a:pt x="51" y="97"/>
                    </a:cubicBezTo>
                    <a:cubicBezTo>
                      <a:pt x="44" y="97"/>
                      <a:pt x="37" y="87"/>
                      <a:pt x="29" y="79"/>
                    </a:cubicBezTo>
                    <a:cubicBezTo>
                      <a:pt x="27" y="78"/>
                      <a:pt x="25" y="77"/>
                      <a:pt x="23" y="77"/>
                    </a:cubicBezTo>
                    <a:cubicBezTo>
                      <a:pt x="14" y="77"/>
                      <a:pt x="7" y="94"/>
                      <a:pt x="1" y="141"/>
                    </a:cubicBezTo>
                    <a:cubicBezTo>
                      <a:pt x="5" y="170"/>
                      <a:pt x="9" y="198"/>
                      <a:pt x="13" y="231"/>
                    </a:cubicBezTo>
                    <a:cubicBezTo>
                      <a:pt x="21" y="227"/>
                      <a:pt x="29" y="231"/>
                      <a:pt x="34" y="211"/>
                    </a:cubicBezTo>
                    <a:cubicBezTo>
                      <a:pt x="39" y="197"/>
                      <a:pt x="44" y="193"/>
                      <a:pt x="49" y="193"/>
                    </a:cubicBezTo>
                    <a:cubicBezTo>
                      <a:pt x="54" y="193"/>
                      <a:pt x="58" y="198"/>
                      <a:pt x="62" y="203"/>
                    </a:cubicBezTo>
                    <a:cubicBezTo>
                      <a:pt x="73" y="220"/>
                      <a:pt x="91" y="228"/>
                      <a:pt x="109" y="228"/>
                    </a:cubicBezTo>
                    <a:cubicBezTo>
                      <a:pt x="113" y="228"/>
                      <a:pt x="116" y="228"/>
                      <a:pt x="120" y="227"/>
                    </a:cubicBezTo>
                    <a:cubicBezTo>
                      <a:pt x="136" y="223"/>
                      <a:pt x="153" y="227"/>
                      <a:pt x="165" y="219"/>
                    </a:cubicBezTo>
                    <a:cubicBezTo>
                      <a:pt x="171" y="214"/>
                      <a:pt x="178" y="212"/>
                      <a:pt x="184" y="212"/>
                    </a:cubicBezTo>
                    <a:cubicBezTo>
                      <a:pt x="200" y="212"/>
                      <a:pt x="215" y="227"/>
                      <a:pt x="231" y="227"/>
                    </a:cubicBezTo>
                    <a:cubicBezTo>
                      <a:pt x="256" y="227"/>
                      <a:pt x="282" y="250"/>
                      <a:pt x="308" y="250"/>
                    </a:cubicBezTo>
                    <a:cubicBezTo>
                      <a:pt x="315" y="250"/>
                      <a:pt x="322" y="248"/>
                      <a:pt x="329" y="244"/>
                    </a:cubicBezTo>
                    <a:cubicBezTo>
                      <a:pt x="330" y="243"/>
                      <a:pt x="331" y="243"/>
                      <a:pt x="333" y="243"/>
                    </a:cubicBezTo>
                    <a:cubicBezTo>
                      <a:pt x="341" y="243"/>
                      <a:pt x="351" y="252"/>
                      <a:pt x="358" y="256"/>
                    </a:cubicBezTo>
                    <a:cubicBezTo>
                      <a:pt x="366" y="260"/>
                      <a:pt x="375" y="261"/>
                      <a:pt x="383" y="261"/>
                    </a:cubicBezTo>
                    <a:cubicBezTo>
                      <a:pt x="402" y="261"/>
                      <a:pt x="420" y="253"/>
                      <a:pt x="440" y="248"/>
                    </a:cubicBezTo>
                    <a:cubicBezTo>
                      <a:pt x="446" y="247"/>
                      <a:pt x="452" y="246"/>
                      <a:pt x="458" y="246"/>
                    </a:cubicBezTo>
                    <a:cubicBezTo>
                      <a:pt x="477" y="246"/>
                      <a:pt x="495" y="251"/>
                      <a:pt x="514" y="260"/>
                    </a:cubicBezTo>
                    <a:cubicBezTo>
                      <a:pt x="534" y="264"/>
                      <a:pt x="555" y="268"/>
                      <a:pt x="575" y="268"/>
                    </a:cubicBezTo>
                    <a:cubicBezTo>
                      <a:pt x="596" y="272"/>
                      <a:pt x="620" y="268"/>
                      <a:pt x="637" y="285"/>
                    </a:cubicBezTo>
                    <a:cubicBezTo>
                      <a:pt x="637" y="287"/>
                      <a:pt x="638" y="288"/>
                      <a:pt x="639" y="288"/>
                    </a:cubicBezTo>
                    <a:cubicBezTo>
                      <a:pt x="641" y="288"/>
                      <a:pt x="643" y="287"/>
                      <a:pt x="645" y="285"/>
                    </a:cubicBezTo>
                    <a:lnTo>
                      <a:pt x="645" y="43"/>
                    </a:lnTo>
                    <a:cubicBezTo>
                      <a:pt x="627" y="28"/>
                      <a:pt x="608" y="0"/>
                      <a:pt x="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4" name="Google Shape;314;p39"/>
              <p:cNvSpPr/>
              <p:nvPr/>
            </p:nvSpPr>
            <p:spPr>
              <a:xfrm>
                <a:off x="-755261" y="1029161"/>
                <a:ext cx="43758" cy="15374"/>
              </a:xfrm>
              <a:custGeom>
                <a:avLst/>
                <a:gdLst/>
                <a:ahLst/>
                <a:cxnLst/>
                <a:rect l="l" t="t" r="r" b="b"/>
                <a:pathLst>
                  <a:path w="538" h="301" extrusionOk="0">
                    <a:moveTo>
                      <a:pt x="530" y="1"/>
                    </a:moveTo>
                    <a:cubicBezTo>
                      <a:pt x="514" y="8"/>
                      <a:pt x="499" y="21"/>
                      <a:pt x="483" y="21"/>
                    </a:cubicBezTo>
                    <a:cubicBezTo>
                      <a:pt x="474" y="21"/>
                      <a:pt x="465" y="17"/>
                      <a:pt x="456" y="5"/>
                    </a:cubicBezTo>
                    <a:cubicBezTo>
                      <a:pt x="455" y="4"/>
                      <a:pt x="455" y="4"/>
                      <a:pt x="454" y="4"/>
                    </a:cubicBezTo>
                    <a:cubicBezTo>
                      <a:pt x="449" y="4"/>
                      <a:pt x="443" y="13"/>
                      <a:pt x="439" y="13"/>
                    </a:cubicBezTo>
                    <a:cubicBezTo>
                      <a:pt x="433" y="15"/>
                      <a:pt x="427" y="16"/>
                      <a:pt x="421" y="16"/>
                    </a:cubicBezTo>
                    <a:cubicBezTo>
                      <a:pt x="415" y="16"/>
                      <a:pt x="409" y="15"/>
                      <a:pt x="402" y="13"/>
                    </a:cubicBezTo>
                    <a:cubicBezTo>
                      <a:pt x="397" y="10"/>
                      <a:pt x="390" y="9"/>
                      <a:pt x="384" y="9"/>
                    </a:cubicBezTo>
                    <a:cubicBezTo>
                      <a:pt x="373" y="9"/>
                      <a:pt x="361" y="13"/>
                      <a:pt x="353" y="21"/>
                    </a:cubicBezTo>
                    <a:cubicBezTo>
                      <a:pt x="344" y="26"/>
                      <a:pt x="333" y="28"/>
                      <a:pt x="322" y="28"/>
                    </a:cubicBezTo>
                    <a:cubicBezTo>
                      <a:pt x="314" y="28"/>
                      <a:pt x="307" y="27"/>
                      <a:pt x="300" y="25"/>
                    </a:cubicBezTo>
                    <a:cubicBezTo>
                      <a:pt x="290" y="24"/>
                      <a:pt x="281" y="24"/>
                      <a:pt x="271" y="24"/>
                    </a:cubicBezTo>
                    <a:cubicBezTo>
                      <a:pt x="240" y="24"/>
                      <a:pt x="209" y="29"/>
                      <a:pt x="181" y="42"/>
                    </a:cubicBezTo>
                    <a:cubicBezTo>
                      <a:pt x="140" y="54"/>
                      <a:pt x="95" y="66"/>
                      <a:pt x="50" y="70"/>
                    </a:cubicBezTo>
                    <a:cubicBezTo>
                      <a:pt x="45" y="72"/>
                      <a:pt x="41" y="72"/>
                      <a:pt x="38" y="72"/>
                    </a:cubicBezTo>
                    <a:cubicBezTo>
                      <a:pt x="34" y="72"/>
                      <a:pt x="31" y="72"/>
                      <a:pt x="29" y="74"/>
                    </a:cubicBezTo>
                    <a:cubicBezTo>
                      <a:pt x="17" y="83"/>
                      <a:pt x="9" y="95"/>
                      <a:pt x="0" y="107"/>
                    </a:cubicBezTo>
                    <a:lnTo>
                      <a:pt x="0" y="136"/>
                    </a:lnTo>
                    <a:cubicBezTo>
                      <a:pt x="0" y="152"/>
                      <a:pt x="4" y="169"/>
                      <a:pt x="9" y="185"/>
                    </a:cubicBezTo>
                    <a:cubicBezTo>
                      <a:pt x="21" y="198"/>
                      <a:pt x="37" y="202"/>
                      <a:pt x="50" y="206"/>
                    </a:cubicBezTo>
                    <a:cubicBezTo>
                      <a:pt x="58" y="204"/>
                      <a:pt x="66" y="202"/>
                      <a:pt x="74" y="202"/>
                    </a:cubicBezTo>
                    <a:cubicBezTo>
                      <a:pt x="81" y="202"/>
                      <a:pt x="89" y="204"/>
                      <a:pt x="95" y="210"/>
                    </a:cubicBezTo>
                    <a:cubicBezTo>
                      <a:pt x="103" y="219"/>
                      <a:pt x="111" y="224"/>
                      <a:pt x="118" y="224"/>
                    </a:cubicBezTo>
                    <a:cubicBezTo>
                      <a:pt x="124" y="224"/>
                      <a:pt x="130" y="220"/>
                      <a:pt x="136" y="210"/>
                    </a:cubicBezTo>
                    <a:cubicBezTo>
                      <a:pt x="141" y="205"/>
                      <a:pt x="144" y="203"/>
                      <a:pt x="147" y="203"/>
                    </a:cubicBezTo>
                    <a:cubicBezTo>
                      <a:pt x="149" y="203"/>
                      <a:pt x="150" y="204"/>
                      <a:pt x="152" y="206"/>
                    </a:cubicBezTo>
                    <a:cubicBezTo>
                      <a:pt x="170" y="220"/>
                      <a:pt x="188" y="224"/>
                      <a:pt x="205" y="224"/>
                    </a:cubicBezTo>
                    <a:cubicBezTo>
                      <a:pt x="227" y="224"/>
                      <a:pt x="248" y="218"/>
                      <a:pt x="271" y="218"/>
                    </a:cubicBezTo>
                    <a:cubicBezTo>
                      <a:pt x="304" y="226"/>
                      <a:pt x="333" y="234"/>
                      <a:pt x="361" y="247"/>
                    </a:cubicBezTo>
                    <a:cubicBezTo>
                      <a:pt x="390" y="255"/>
                      <a:pt x="419" y="259"/>
                      <a:pt x="448" y="263"/>
                    </a:cubicBezTo>
                    <a:cubicBezTo>
                      <a:pt x="451" y="263"/>
                      <a:pt x="454" y="263"/>
                      <a:pt x="457" y="263"/>
                    </a:cubicBezTo>
                    <a:cubicBezTo>
                      <a:pt x="462" y="263"/>
                      <a:pt x="467" y="264"/>
                      <a:pt x="472" y="271"/>
                    </a:cubicBezTo>
                    <a:cubicBezTo>
                      <a:pt x="487" y="283"/>
                      <a:pt x="512" y="301"/>
                      <a:pt x="532" y="301"/>
                    </a:cubicBezTo>
                    <a:cubicBezTo>
                      <a:pt x="534" y="301"/>
                      <a:pt x="536" y="301"/>
                      <a:pt x="538" y="300"/>
                    </a:cubicBezTo>
                    <a:lnTo>
                      <a:pt x="538" y="9"/>
                    </a:lnTo>
                    <a:cubicBezTo>
                      <a:pt x="538" y="5"/>
                      <a:pt x="534" y="5"/>
                      <a:pt x="5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5" name="Google Shape;315;p39"/>
              <p:cNvSpPr/>
              <p:nvPr/>
            </p:nvSpPr>
            <p:spPr>
              <a:xfrm>
                <a:off x="-732568" y="843350"/>
                <a:ext cx="21066" cy="12922"/>
              </a:xfrm>
              <a:custGeom>
                <a:avLst/>
                <a:gdLst/>
                <a:ahLst/>
                <a:cxnLst/>
                <a:rect l="l" t="t" r="r" b="b"/>
                <a:pathLst>
                  <a:path w="259" h="253" extrusionOk="0">
                    <a:moveTo>
                      <a:pt x="183" y="1"/>
                    </a:moveTo>
                    <a:cubicBezTo>
                      <a:pt x="161" y="1"/>
                      <a:pt x="139" y="20"/>
                      <a:pt x="119" y="40"/>
                    </a:cubicBezTo>
                    <a:cubicBezTo>
                      <a:pt x="119" y="41"/>
                      <a:pt x="118" y="41"/>
                      <a:pt x="116" y="41"/>
                    </a:cubicBezTo>
                    <a:cubicBezTo>
                      <a:pt x="112" y="41"/>
                      <a:pt x="106" y="36"/>
                      <a:pt x="103" y="36"/>
                    </a:cubicBezTo>
                    <a:cubicBezTo>
                      <a:pt x="99" y="32"/>
                      <a:pt x="91" y="32"/>
                      <a:pt x="87" y="32"/>
                    </a:cubicBezTo>
                    <a:cubicBezTo>
                      <a:pt x="66" y="36"/>
                      <a:pt x="45" y="40"/>
                      <a:pt x="25" y="44"/>
                    </a:cubicBezTo>
                    <a:cubicBezTo>
                      <a:pt x="17" y="48"/>
                      <a:pt x="9" y="48"/>
                      <a:pt x="0" y="52"/>
                    </a:cubicBezTo>
                    <a:cubicBezTo>
                      <a:pt x="0" y="89"/>
                      <a:pt x="0" y="122"/>
                      <a:pt x="4" y="130"/>
                    </a:cubicBezTo>
                    <a:cubicBezTo>
                      <a:pt x="9" y="151"/>
                      <a:pt x="17" y="180"/>
                      <a:pt x="25" y="180"/>
                    </a:cubicBezTo>
                    <a:cubicBezTo>
                      <a:pt x="29" y="178"/>
                      <a:pt x="34" y="177"/>
                      <a:pt x="38" y="177"/>
                    </a:cubicBezTo>
                    <a:cubicBezTo>
                      <a:pt x="53" y="177"/>
                      <a:pt x="66" y="187"/>
                      <a:pt x="78" y="200"/>
                    </a:cubicBezTo>
                    <a:cubicBezTo>
                      <a:pt x="78" y="200"/>
                      <a:pt x="81" y="205"/>
                      <a:pt x="84" y="205"/>
                    </a:cubicBezTo>
                    <a:cubicBezTo>
                      <a:pt x="85" y="205"/>
                      <a:pt x="86" y="205"/>
                      <a:pt x="87" y="204"/>
                    </a:cubicBezTo>
                    <a:cubicBezTo>
                      <a:pt x="91" y="199"/>
                      <a:pt x="95" y="197"/>
                      <a:pt x="100" y="197"/>
                    </a:cubicBezTo>
                    <a:cubicBezTo>
                      <a:pt x="116" y="197"/>
                      <a:pt x="133" y="226"/>
                      <a:pt x="152" y="229"/>
                    </a:cubicBezTo>
                    <a:cubicBezTo>
                      <a:pt x="164" y="233"/>
                      <a:pt x="177" y="233"/>
                      <a:pt x="185" y="233"/>
                    </a:cubicBezTo>
                    <a:cubicBezTo>
                      <a:pt x="186" y="234"/>
                      <a:pt x="188" y="234"/>
                      <a:pt x="190" y="234"/>
                    </a:cubicBezTo>
                    <a:cubicBezTo>
                      <a:pt x="192" y="234"/>
                      <a:pt x="195" y="233"/>
                      <a:pt x="198" y="233"/>
                    </a:cubicBezTo>
                    <a:cubicBezTo>
                      <a:pt x="203" y="233"/>
                      <a:pt x="209" y="236"/>
                      <a:pt x="214" y="249"/>
                    </a:cubicBezTo>
                    <a:cubicBezTo>
                      <a:pt x="217" y="252"/>
                      <a:pt x="220" y="252"/>
                      <a:pt x="223" y="252"/>
                    </a:cubicBezTo>
                    <a:cubicBezTo>
                      <a:pt x="234" y="252"/>
                      <a:pt x="245" y="240"/>
                      <a:pt x="254" y="240"/>
                    </a:cubicBezTo>
                    <a:cubicBezTo>
                      <a:pt x="256" y="240"/>
                      <a:pt x="257" y="240"/>
                      <a:pt x="259" y="241"/>
                    </a:cubicBezTo>
                    <a:lnTo>
                      <a:pt x="259" y="7"/>
                    </a:lnTo>
                    <a:cubicBezTo>
                      <a:pt x="247" y="11"/>
                      <a:pt x="230" y="11"/>
                      <a:pt x="218" y="15"/>
                    </a:cubicBezTo>
                    <a:lnTo>
                      <a:pt x="214" y="15"/>
                    </a:lnTo>
                    <a:cubicBezTo>
                      <a:pt x="203" y="5"/>
                      <a:pt x="193" y="1"/>
                      <a:pt x="1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6" name="Google Shape;316;p39"/>
              <p:cNvSpPr/>
              <p:nvPr/>
            </p:nvSpPr>
            <p:spPr>
              <a:xfrm>
                <a:off x="-761930" y="949994"/>
                <a:ext cx="50753" cy="1368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268" extrusionOk="0">
                    <a:moveTo>
                      <a:pt x="594" y="1"/>
                    </a:moveTo>
                    <a:cubicBezTo>
                      <a:pt x="578" y="1"/>
                      <a:pt x="563" y="6"/>
                      <a:pt x="550" y="16"/>
                    </a:cubicBezTo>
                    <a:cubicBezTo>
                      <a:pt x="538" y="24"/>
                      <a:pt x="525" y="25"/>
                      <a:pt x="513" y="25"/>
                    </a:cubicBezTo>
                    <a:cubicBezTo>
                      <a:pt x="509" y="25"/>
                      <a:pt x="505" y="25"/>
                      <a:pt x="501" y="25"/>
                    </a:cubicBezTo>
                    <a:cubicBezTo>
                      <a:pt x="493" y="25"/>
                      <a:pt x="484" y="26"/>
                      <a:pt x="476" y="28"/>
                    </a:cubicBezTo>
                    <a:cubicBezTo>
                      <a:pt x="448" y="37"/>
                      <a:pt x="423" y="45"/>
                      <a:pt x="398" y="57"/>
                    </a:cubicBezTo>
                    <a:cubicBezTo>
                      <a:pt x="374" y="69"/>
                      <a:pt x="349" y="61"/>
                      <a:pt x="320" y="73"/>
                    </a:cubicBezTo>
                    <a:lnTo>
                      <a:pt x="304" y="73"/>
                    </a:lnTo>
                    <a:cubicBezTo>
                      <a:pt x="287" y="57"/>
                      <a:pt x="269" y="51"/>
                      <a:pt x="251" y="51"/>
                    </a:cubicBezTo>
                    <a:cubicBezTo>
                      <a:pt x="220" y="51"/>
                      <a:pt x="189" y="66"/>
                      <a:pt x="160" y="66"/>
                    </a:cubicBezTo>
                    <a:cubicBezTo>
                      <a:pt x="156" y="66"/>
                      <a:pt x="152" y="66"/>
                      <a:pt x="148" y="65"/>
                    </a:cubicBezTo>
                    <a:cubicBezTo>
                      <a:pt x="145" y="66"/>
                      <a:pt x="141" y="67"/>
                      <a:pt x="138" y="67"/>
                    </a:cubicBezTo>
                    <a:cubicBezTo>
                      <a:pt x="129" y="67"/>
                      <a:pt x="121" y="63"/>
                      <a:pt x="115" y="57"/>
                    </a:cubicBezTo>
                    <a:cubicBezTo>
                      <a:pt x="95" y="43"/>
                      <a:pt x="72" y="35"/>
                      <a:pt x="48" y="35"/>
                    </a:cubicBezTo>
                    <a:cubicBezTo>
                      <a:pt x="43" y="35"/>
                      <a:pt x="38" y="36"/>
                      <a:pt x="33" y="37"/>
                    </a:cubicBezTo>
                    <a:cubicBezTo>
                      <a:pt x="25" y="37"/>
                      <a:pt x="8" y="37"/>
                      <a:pt x="0" y="110"/>
                    </a:cubicBezTo>
                    <a:cubicBezTo>
                      <a:pt x="8" y="176"/>
                      <a:pt x="21" y="192"/>
                      <a:pt x="33" y="192"/>
                    </a:cubicBezTo>
                    <a:cubicBezTo>
                      <a:pt x="40" y="192"/>
                      <a:pt x="51" y="205"/>
                      <a:pt x="59" y="205"/>
                    </a:cubicBezTo>
                    <a:cubicBezTo>
                      <a:pt x="60" y="205"/>
                      <a:pt x="61" y="205"/>
                      <a:pt x="62" y="205"/>
                    </a:cubicBezTo>
                    <a:cubicBezTo>
                      <a:pt x="70" y="202"/>
                      <a:pt x="78" y="201"/>
                      <a:pt x="86" y="201"/>
                    </a:cubicBezTo>
                    <a:cubicBezTo>
                      <a:pt x="103" y="201"/>
                      <a:pt x="120" y="207"/>
                      <a:pt x="132" y="221"/>
                    </a:cubicBezTo>
                    <a:cubicBezTo>
                      <a:pt x="138" y="207"/>
                      <a:pt x="144" y="202"/>
                      <a:pt x="150" y="202"/>
                    </a:cubicBezTo>
                    <a:cubicBezTo>
                      <a:pt x="160" y="202"/>
                      <a:pt x="168" y="214"/>
                      <a:pt x="173" y="221"/>
                    </a:cubicBezTo>
                    <a:cubicBezTo>
                      <a:pt x="181" y="229"/>
                      <a:pt x="193" y="225"/>
                      <a:pt x="201" y="229"/>
                    </a:cubicBezTo>
                    <a:cubicBezTo>
                      <a:pt x="210" y="242"/>
                      <a:pt x="226" y="250"/>
                      <a:pt x="238" y="258"/>
                    </a:cubicBezTo>
                    <a:cubicBezTo>
                      <a:pt x="247" y="262"/>
                      <a:pt x="257" y="265"/>
                      <a:pt x="266" y="265"/>
                    </a:cubicBezTo>
                    <a:cubicBezTo>
                      <a:pt x="277" y="265"/>
                      <a:pt x="288" y="260"/>
                      <a:pt x="300" y="242"/>
                    </a:cubicBezTo>
                    <a:cubicBezTo>
                      <a:pt x="304" y="238"/>
                      <a:pt x="308" y="229"/>
                      <a:pt x="308" y="229"/>
                    </a:cubicBezTo>
                    <a:cubicBezTo>
                      <a:pt x="314" y="240"/>
                      <a:pt x="321" y="243"/>
                      <a:pt x="327" y="243"/>
                    </a:cubicBezTo>
                    <a:cubicBezTo>
                      <a:pt x="340" y="243"/>
                      <a:pt x="353" y="229"/>
                      <a:pt x="366" y="229"/>
                    </a:cubicBezTo>
                    <a:cubicBezTo>
                      <a:pt x="367" y="229"/>
                      <a:pt x="368" y="229"/>
                      <a:pt x="370" y="229"/>
                    </a:cubicBezTo>
                    <a:cubicBezTo>
                      <a:pt x="390" y="233"/>
                      <a:pt x="406" y="246"/>
                      <a:pt x="423" y="258"/>
                    </a:cubicBezTo>
                    <a:cubicBezTo>
                      <a:pt x="432" y="265"/>
                      <a:pt x="441" y="267"/>
                      <a:pt x="450" y="267"/>
                    </a:cubicBezTo>
                    <a:cubicBezTo>
                      <a:pt x="469" y="267"/>
                      <a:pt x="487" y="257"/>
                      <a:pt x="506" y="257"/>
                    </a:cubicBezTo>
                    <a:cubicBezTo>
                      <a:pt x="510" y="257"/>
                      <a:pt x="513" y="257"/>
                      <a:pt x="517" y="258"/>
                    </a:cubicBezTo>
                    <a:cubicBezTo>
                      <a:pt x="518" y="258"/>
                      <a:pt x="519" y="258"/>
                      <a:pt x="520" y="258"/>
                    </a:cubicBezTo>
                    <a:cubicBezTo>
                      <a:pt x="539" y="258"/>
                      <a:pt x="557" y="222"/>
                      <a:pt x="576" y="222"/>
                    </a:cubicBezTo>
                    <a:cubicBezTo>
                      <a:pt x="583" y="222"/>
                      <a:pt x="591" y="228"/>
                      <a:pt x="599" y="246"/>
                    </a:cubicBezTo>
                    <a:cubicBezTo>
                      <a:pt x="603" y="254"/>
                      <a:pt x="612" y="262"/>
                      <a:pt x="624" y="262"/>
                    </a:cubicBezTo>
                    <a:lnTo>
                      <a:pt x="624" y="8"/>
                    </a:lnTo>
                    <a:cubicBezTo>
                      <a:pt x="614" y="3"/>
                      <a:pt x="604" y="1"/>
                      <a:pt x="5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7" name="Google Shape;317;p39"/>
              <p:cNvSpPr/>
              <p:nvPr/>
            </p:nvSpPr>
            <p:spPr>
              <a:xfrm>
                <a:off x="-772992" y="922874"/>
                <a:ext cx="61489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85" extrusionOk="0">
                    <a:moveTo>
                      <a:pt x="725" y="0"/>
                    </a:moveTo>
                    <a:cubicBezTo>
                      <a:pt x="695" y="0"/>
                      <a:pt x="666" y="21"/>
                      <a:pt x="637" y="46"/>
                    </a:cubicBezTo>
                    <a:cubicBezTo>
                      <a:pt x="616" y="59"/>
                      <a:pt x="596" y="67"/>
                      <a:pt x="571" y="71"/>
                    </a:cubicBezTo>
                    <a:cubicBezTo>
                      <a:pt x="563" y="71"/>
                      <a:pt x="559" y="75"/>
                      <a:pt x="551" y="75"/>
                    </a:cubicBezTo>
                    <a:cubicBezTo>
                      <a:pt x="542" y="78"/>
                      <a:pt x="531" y="81"/>
                      <a:pt x="520" y="81"/>
                    </a:cubicBezTo>
                    <a:cubicBezTo>
                      <a:pt x="515" y="81"/>
                      <a:pt x="510" y="80"/>
                      <a:pt x="506" y="79"/>
                    </a:cubicBezTo>
                    <a:cubicBezTo>
                      <a:pt x="479" y="76"/>
                      <a:pt x="455" y="73"/>
                      <a:pt x="432" y="73"/>
                    </a:cubicBezTo>
                    <a:cubicBezTo>
                      <a:pt x="422" y="73"/>
                      <a:pt x="413" y="74"/>
                      <a:pt x="403" y="75"/>
                    </a:cubicBezTo>
                    <a:cubicBezTo>
                      <a:pt x="370" y="75"/>
                      <a:pt x="333" y="67"/>
                      <a:pt x="300" y="67"/>
                    </a:cubicBezTo>
                    <a:cubicBezTo>
                      <a:pt x="288" y="67"/>
                      <a:pt x="272" y="71"/>
                      <a:pt x="259" y="75"/>
                    </a:cubicBezTo>
                    <a:cubicBezTo>
                      <a:pt x="239" y="78"/>
                      <a:pt x="218" y="91"/>
                      <a:pt x="198" y="91"/>
                    </a:cubicBezTo>
                    <a:cubicBezTo>
                      <a:pt x="190" y="91"/>
                      <a:pt x="181" y="89"/>
                      <a:pt x="173" y="83"/>
                    </a:cubicBezTo>
                    <a:cubicBezTo>
                      <a:pt x="154" y="68"/>
                      <a:pt x="134" y="64"/>
                      <a:pt x="113" y="64"/>
                    </a:cubicBezTo>
                    <a:cubicBezTo>
                      <a:pt x="94" y="64"/>
                      <a:pt x="73" y="67"/>
                      <a:pt x="52" y="67"/>
                    </a:cubicBezTo>
                    <a:cubicBezTo>
                      <a:pt x="47" y="67"/>
                      <a:pt x="43" y="67"/>
                      <a:pt x="38" y="67"/>
                    </a:cubicBezTo>
                    <a:cubicBezTo>
                      <a:pt x="25" y="67"/>
                      <a:pt x="13" y="79"/>
                      <a:pt x="1" y="137"/>
                    </a:cubicBezTo>
                    <a:cubicBezTo>
                      <a:pt x="9" y="179"/>
                      <a:pt x="18" y="196"/>
                      <a:pt x="26" y="196"/>
                    </a:cubicBezTo>
                    <a:cubicBezTo>
                      <a:pt x="30" y="196"/>
                      <a:pt x="34" y="192"/>
                      <a:pt x="38" y="186"/>
                    </a:cubicBezTo>
                    <a:cubicBezTo>
                      <a:pt x="44" y="180"/>
                      <a:pt x="49" y="178"/>
                      <a:pt x="54" y="178"/>
                    </a:cubicBezTo>
                    <a:cubicBezTo>
                      <a:pt x="63" y="178"/>
                      <a:pt x="71" y="185"/>
                      <a:pt x="79" y="190"/>
                    </a:cubicBezTo>
                    <a:cubicBezTo>
                      <a:pt x="91" y="198"/>
                      <a:pt x="103" y="202"/>
                      <a:pt x="116" y="206"/>
                    </a:cubicBezTo>
                    <a:cubicBezTo>
                      <a:pt x="128" y="211"/>
                      <a:pt x="140" y="218"/>
                      <a:pt x="152" y="218"/>
                    </a:cubicBezTo>
                    <a:cubicBezTo>
                      <a:pt x="161" y="218"/>
                      <a:pt x="169" y="215"/>
                      <a:pt x="177" y="206"/>
                    </a:cubicBezTo>
                    <a:cubicBezTo>
                      <a:pt x="178" y="205"/>
                      <a:pt x="179" y="205"/>
                      <a:pt x="180" y="205"/>
                    </a:cubicBezTo>
                    <a:cubicBezTo>
                      <a:pt x="182" y="205"/>
                      <a:pt x="183" y="209"/>
                      <a:pt x="186" y="215"/>
                    </a:cubicBezTo>
                    <a:cubicBezTo>
                      <a:pt x="190" y="227"/>
                      <a:pt x="194" y="231"/>
                      <a:pt x="198" y="231"/>
                    </a:cubicBezTo>
                    <a:cubicBezTo>
                      <a:pt x="203" y="231"/>
                      <a:pt x="208" y="227"/>
                      <a:pt x="214" y="223"/>
                    </a:cubicBezTo>
                    <a:cubicBezTo>
                      <a:pt x="227" y="211"/>
                      <a:pt x="239" y="215"/>
                      <a:pt x="247" y="211"/>
                    </a:cubicBezTo>
                    <a:cubicBezTo>
                      <a:pt x="253" y="208"/>
                      <a:pt x="257" y="208"/>
                      <a:pt x="262" y="208"/>
                    </a:cubicBezTo>
                    <a:cubicBezTo>
                      <a:pt x="267" y="208"/>
                      <a:pt x="272" y="208"/>
                      <a:pt x="280" y="206"/>
                    </a:cubicBezTo>
                    <a:cubicBezTo>
                      <a:pt x="285" y="205"/>
                      <a:pt x="289" y="204"/>
                      <a:pt x="294" y="204"/>
                    </a:cubicBezTo>
                    <a:cubicBezTo>
                      <a:pt x="305" y="204"/>
                      <a:pt x="316" y="209"/>
                      <a:pt x="325" y="227"/>
                    </a:cubicBezTo>
                    <a:cubicBezTo>
                      <a:pt x="333" y="243"/>
                      <a:pt x="346" y="252"/>
                      <a:pt x="362" y="252"/>
                    </a:cubicBezTo>
                    <a:cubicBezTo>
                      <a:pt x="387" y="256"/>
                      <a:pt x="411" y="256"/>
                      <a:pt x="436" y="260"/>
                    </a:cubicBezTo>
                    <a:cubicBezTo>
                      <a:pt x="485" y="268"/>
                      <a:pt x="534" y="280"/>
                      <a:pt x="584" y="284"/>
                    </a:cubicBezTo>
                    <a:cubicBezTo>
                      <a:pt x="608" y="280"/>
                      <a:pt x="637" y="276"/>
                      <a:pt x="661" y="268"/>
                    </a:cubicBezTo>
                    <a:cubicBezTo>
                      <a:pt x="670" y="266"/>
                      <a:pt x="678" y="265"/>
                      <a:pt x="686" y="265"/>
                    </a:cubicBezTo>
                    <a:cubicBezTo>
                      <a:pt x="694" y="265"/>
                      <a:pt x="703" y="266"/>
                      <a:pt x="711" y="268"/>
                    </a:cubicBezTo>
                    <a:cubicBezTo>
                      <a:pt x="717" y="271"/>
                      <a:pt x="721" y="283"/>
                      <a:pt x="729" y="283"/>
                    </a:cubicBezTo>
                    <a:cubicBezTo>
                      <a:pt x="731" y="283"/>
                      <a:pt x="733" y="282"/>
                      <a:pt x="735" y="280"/>
                    </a:cubicBezTo>
                    <a:cubicBezTo>
                      <a:pt x="739" y="276"/>
                      <a:pt x="748" y="276"/>
                      <a:pt x="756" y="276"/>
                    </a:cubicBezTo>
                    <a:lnTo>
                      <a:pt x="756" y="9"/>
                    </a:lnTo>
                    <a:lnTo>
                      <a:pt x="752" y="5"/>
                    </a:lnTo>
                    <a:cubicBezTo>
                      <a:pt x="743" y="2"/>
                      <a:pt x="734" y="0"/>
                      <a:pt x="7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8" name="Google Shape;318;p39"/>
              <p:cNvSpPr/>
              <p:nvPr/>
            </p:nvSpPr>
            <p:spPr>
              <a:xfrm>
                <a:off x="-766973" y="896519"/>
                <a:ext cx="55470" cy="13892"/>
              </a:xfrm>
              <a:custGeom>
                <a:avLst/>
                <a:gdLst/>
                <a:ahLst/>
                <a:cxnLst/>
                <a:rect l="l" t="t" r="r" b="b"/>
                <a:pathLst>
                  <a:path w="682" h="272" extrusionOk="0">
                    <a:moveTo>
                      <a:pt x="682" y="0"/>
                    </a:moveTo>
                    <a:cubicBezTo>
                      <a:pt x="675" y="2"/>
                      <a:pt x="669" y="3"/>
                      <a:pt x="662" y="3"/>
                    </a:cubicBezTo>
                    <a:cubicBezTo>
                      <a:pt x="650" y="3"/>
                      <a:pt x="637" y="1"/>
                      <a:pt x="625" y="1"/>
                    </a:cubicBezTo>
                    <a:cubicBezTo>
                      <a:pt x="613" y="1"/>
                      <a:pt x="602" y="2"/>
                      <a:pt x="592" y="8"/>
                    </a:cubicBezTo>
                    <a:cubicBezTo>
                      <a:pt x="575" y="13"/>
                      <a:pt x="563" y="21"/>
                      <a:pt x="555" y="33"/>
                    </a:cubicBezTo>
                    <a:cubicBezTo>
                      <a:pt x="545" y="43"/>
                      <a:pt x="532" y="51"/>
                      <a:pt x="516" y="51"/>
                    </a:cubicBezTo>
                    <a:cubicBezTo>
                      <a:pt x="513" y="51"/>
                      <a:pt x="509" y="50"/>
                      <a:pt x="505" y="49"/>
                    </a:cubicBezTo>
                    <a:cubicBezTo>
                      <a:pt x="491" y="47"/>
                      <a:pt x="474" y="44"/>
                      <a:pt x="457" y="44"/>
                    </a:cubicBezTo>
                    <a:cubicBezTo>
                      <a:pt x="450" y="44"/>
                      <a:pt x="443" y="44"/>
                      <a:pt x="436" y="45"/>
                    </a:cubicBezTo>
                    <a:cubicBezTo>
                      <a:pt x="386" y="49"/>
                      <a:pt x="341" y="49"/>
                      <a:pt x="296" y="49"/>
                    </a:cubicBezTo>
                    <a:lnTo>
                      <a:pt x="235" y="49"/>
                    </a:lnTo>
                    <a:cubicBezTo>
                      <a:pt x="234" y="49"/>
                      <a:pt x="233" y="48"/>
                      <a:pt x="233" y="48"/>
                    </a:cubicBezTo>
                    <a:cubicBezTo>
                      <a:pt x="226" y="48"/>
                      <a:pt x="220" y="89"/>
                      <a:pt x="212" y="89"/>
                    </a:cubicBezTo>
                    <a:cubicBezTo>
                      <a:pt x="210" y="89"/>
                      <a:pt x="208" y="87"/>
                      <a:pt x="206" y="82"/>
                    </a:cubicBezTo>
                    <a:cubicBezTo>
                      <a:pt x="202" y="68"/>
                      <a:pt x="189" y="57"/>
                      <a:pt x="175" y="57"/>
                    </a:cubicBezTo>
                    <a:cubicBezTo>
                      <a:pt x="173" y="57"/>
                      <a:pt x="171" y="57"/>
                      <a:pt x="169" y="58"/>
                    </a:cubicBezTo>
                    <a:cubicBezTo>
                      <a:pt x="124" y="54"/>
                      <a:pt x="79" y="54"/>
                      <a:pt x="29" y="54"/>
                    </a:cubicBezTo>
                    <a:cubicBezTo>
                      <a:pt x="21" y="54"/>
                      <a:pt x="13" y="62"/>
                      <a:pt x="5" y="78"/>
                    </a:cubicBezTo>
                    <a:cubicBezTo>
                      <a:pt x="5" y="91"/>
                      <a:pt x="1" y="107"/>
                      <a:pt x="1" y="123"/>
                    </a:cubicBezTo>
                    <a:cubicBezTo>
                      <a:pt x="1" y="140"/>
                      <a:pt x="1" y="156"/>
                      <a:pt x="5" y="173"/>
                    </a:cubicBezTo>
                    <a:cubicBezTo>
                      <a:pt x="9" y="185"/>
                      <a:pt x="13" y="189"/>
                      <a:pt x="17" y="189"/>
                    </a:cubicBezTo>
                    <a:cubicBezTo>
                      <a:pt x="21" y="191"/>
                      <a:pt x="25" y="192"/>
                      <a:pt x="29" y="192"/>
                    </a:cubicBezTo>
                    <a:cubicBezTo>
                      <a:pt x="33" y="192"/>
                      <a:pt x="36" y="191"/>
                      <a:pt x="38" y="189"/>
                    </a:cubicBezTo>
                    <a:cubicBezTo>
                      <a:pt x="46" y="183"/>
                      <a:pt x="56" y="180"/>
                      <a:pt x="65" y="180"/>
                    </a:cubicBezTo>
                    <a:cubicBezTo>
                      <a:pt x="75" y="180"/>
                      <a:pt x="83" y="183"/>
                      <a:pt x="87" y="189"/>
                    </a:cubicBezTo>
                    <a:cubicBezTo>
                      <a:pt x="88" y="190"/>
                      <a:pt x="90" y="191"/>
                      <a:pt x="91" y="191"/>
                    </a:cubicBezTo>
                    <a:cubicBezTo>
                      <a:pt x="96" y="191"/>
                      <a:pt x="100" y="187"/>
                      <a:pt x="105" y="187"/>
                    </a:cubicBezTo>
                    <a:cubicBezTo>
                      <a:pt x="108" y="187"/>
                      <a:pt x="112" y="188"/>
                      <a:pt x="116" y="193"/>
                    </a:cubicBezTo>
                    <a:cubicBezTo>
                      <a:pt x="125" y="200"/>
                      <a:pt x="133" y="209"/>
                      <a:pt x="140" y="209"/>
                    </a:cubicBezTo>
                    <a:cubicBezTo>
                      <a:pt x="146" y="209"/>
                      <a:pt x="151" y="203"/>
                      <a:pt x="157" y="185"/>
                    </a:cubicBezTo>
                    <a:cubicBezTo>
                      <a:pt x="158" y="183"/>
                      <a:pt x="159" y="182"/>
                      <a:pt x="159" y="182"/>
                    </a:cubicBezTo>
                    <a:cubicBezTo>
                      <a:pt x="162" y="182"/>
                      <a:pt x="164" y="188"/>
                      <a:pt x="173" y="197"/>
                    </a:cubicBezTo>
                    <a:cubicBezTo>
                      <a:pt x="177" y="201"/>
                      <a:pt x="181" y="204"/>
                      <a:pt x="185" y="204"/>
                    </a:cubicBezTo>
                    <a:cubicBezTo>
                      <a:pt x="193" y="204"/>
                      <a:pt x="200" y="192"/>
                      <a:pt x="206" y="156"/>
                    </a:cubicBezTo>
                    <a:cubicBezTo>
                      <a:pt x="218" y="201"/>
                      <a:pt x="231" y="205"/>
                      <a:pt x="247" y="205"/>
                    </a:cubicBezTo>
                    <a:cubicBezTo>
                      <a:pt x="267" y="205"/>
                      <a:pt x="288" y="210"/>
                      <a:pt x="308" y="214"/>
                    </a:cubicBezTo>
                    <a:cubicBezTo>
                      <a:pt x="333" y="218"/>
                      <a:pt x="358" y="218"/>
                      <a:pt x="378" y="218"/>
                    </a:cubicBezTo>
                    <a:cubicBezTo>
                      <a:pt x="383" y="218"/>
                      <a:pt x="387" y="217"/>
                      <a:pt x="390" y="217"/>
                    </a:cubicBezTo>
                    <a:cubicBezTo>
                      <a:pt x="395" y="217"/>
                      <a:pt x="400" y="219"/>
                      <a:pt x="407" y="226"/>
                    </a:cubicBezTo>
                    <a:cubicBezTo>
                      <a:pt x="412" y="233"/>
                      <a:pt x="418" y="237"/>
                      <a:pt x="424" y="237"/>
                    </a:cubicBezTo>
                    <a:cubicBezTo>
                      <a:pt x="428" y="237"/>
                      <a:pt x="432" y="235"/>
                      <a:pt x="436" y="230"/>
                    </a:cubicBezTo>
                    <a:cubicBezTo>
                      <a:pt x="437" y="228"/>
                      <a:pt x="440" y="227"/>
                      <a:pt x="442" y="227"/>
                    </a:cubicBezTo>
                    <a:cubicBezTo>
                      <a:pt x="445" y="227"/>
                      <a:pt x="448" y="229"/>
                      <a:pt x="448" y="234"/>
                    </a:cubicBezTo>
                    <a:cubicBezTo>
                      <a:pt x="458" y="258"/>
                      <a:pt x="466" y="265"/>
                      <a:pt x="474" y="265"/>
                    </a:cubicBezTo>
                    <a:cubicBezTo>
                      <a:pt x="479" y="265"/>
                      <a:pt x="484" y="262"/>
                      <a:pt x="489" y="259"/>
                    </a:cubicBezTo>
                    <a:cubicBezTo>
                      <a:pt x="514" y="255"/>
                      <a:pt x="538" y="246"/>
                      <a:pt x="555" y="238"/>
                    </a:cubicBezTo>
                    <a:cubicBezTo>
                      <a:pt x="575" y="234"/>
                      <a:pt x="596" y="218"/>
                      <a:pt x="608" y="214"/>
                    </a:cubicBezTo>
                    <a:cubicBezTo>
                      <a:pt x="620" y="214"/>
                      <a:pt x="633" y="222"/>
                      <a:pt x="645" y="246"/>
                    </a:cubicBezTo>
                    <a:cubicBezTo>
                      <a:pt x="649" y="263"/>
                      <a:pt x="665" y="271"/>
                      <a:pt x="682" y="271"/>
                    </a:cubicBezTo>
                    <a:lnTo>
                      <a:pt x="6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19" name="Google Shape;319;p39"/>
              <p:cNvSpPr/>
              <p:nvPr/>
            </p:nvSpPr>
            <p:spPr>
              <a:xfrm>
                <a:off x="-726224" y="790436"/>
                <a:ext cx="15047" cy="12667"/>
              </a:xfrm>
              <a:custGeom>
                <a:avLst/>
                <a:gdLst/>
                <a:ahLst/>
                <a:cxnLst/>
                <a:rect l="l" t="t" r="r" b="b"/>
                <a:pathLst>
                  <a:path w="185" h="248" extrusionOk="0">
                    <a:moveTo>
                      <a:pt x="181" y="1"/>
                    </a:moveTo>
                    <a:cubicBezTo>
                      <a:pt x="177" y="1"/>
                      <a:pt x="169" y="5"/>
                      <a:pt x="169" y="5"/>
                    </a:cubicBezTo>
                    <a:lnTo>
                      <a:pt x="91" y="5"/>
                    </a:lnTo>
                    <a:cubicBezTo>
                      <a:pt x="86" y="5"/>
                      <a:pt x="82" y="17"/>
                      <a:pt x="78" y="17"/>
                    </a:cubicBezTo>
                    <a:lnTo>
                      <a:pt x="25" y="42"/>
                    </a:lnTo>
                    <a:lnTo>
                      <a:pt x="21" y="42"/>
                    </a:lnTo>
                    <a:cubicBezTo>
                      <a:pt x="4" y="63"/>
                      <a:pt x="0" y="87"/>
                      <a:pt x="4" y="112"/>
                    </a:cubicBezTo>
                    <a:cubicBezTo>
                      <a:pt x="4" y="157"/>
                      <a:pt x="11" y="199"/>
                      <a:pt x="22" y="199"/>
                    </a:cubicBezTo>
                    <a:cubicBezTo>
                      <a:pt x="23" y="199"/>
                      <a:pt x="24" y="199"/>
                      <a:pt x="25" y="198"/>
                    </a:cubicBezTo>
                    <a:cubicBezTo>
                      <a:pt x="29" y="194"/>
                      <a:pt x="32" y="193"/>
                      <a:pt x="36" y="193"/>
                    </a:cubicBezTo>
                    <a:cubicBezTo>
                      <a:pt x="46" y="193"/>
                      <a:pt x="56" y="207"/>
                      <a:pt x="70" y="207"/>
                    </a:cubicBezTo>
                    <a:cubicBezTo>
                      <a:pt x="71" y="207"/>
                      <a:pt x="73" y="206"/>
                      <a:pt x="74" y="206"/>
                    </a:cubicBezTo>
                    <a:cubicBezTo>
                      <a:pt x="76" y="205"/>
                      <a:pt x="79" y="205"/>
                      <a:pt x="81" y="205"/>
                    </a:cubicBezTo>
                    <a:cubicBezTo>
                      <a:pt x="98" y="205"/>
                      <a:pt x="113" y="232"/>
                      <a:pt x="132" y="243"/>
                    </a:cubicBezTo>
                    <a:cubicBezTo>
                      <a:pt x="132" y="243"/>
                      <a:pt x="133" y="243"/>
                      <a:pt x="134" y="243"/>
                    </a:cubicBezTo>
                    <a:cubicBezTo>
                      <a:pt x="142" y="243"/>
                      <a:pt x="151" y="229"/>
                      <a:pt x="159" y="229"/>
                    </a:cubicBezTo>
                    <a:cubicBezTo>
                      <a:pt x="163" y="229"/>
                      <a:pt x="166" y="233"/>
                      <a:pt x="169" y="243"/>
                    </a:cubicBezTo>
                    <a:cubicBezTo>
                      <a:pt x="173" y="247"/>
                      <a:pt x="177" y="247"/>
                      <a:pt x="185" y="247"/>
                    </a:cubicBez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0" name="Google Shape;320;p39"/>
              <p:cNvSpPr/>
              <p:nvPr/>
            </p:nvSpPr>
            <p:spPr>
              <a:xfrm>
                <a:off x="-782671" y="1055822"/>
                <a:ext cx="71168" cy="15731"/>
              </a:xfrm>
              <a:custGeom>
                <a:avLst/>
                <a:gdLst/>
                <a:ahLst/>
                <a:cxnLst/>
                <a:rect l="l" t="t" r="r" b="b"/>
                <a:pathLst>
                  <a:path w="875" h="308" extrusionOk="0">
                    <a:moveTo>
                      <a:pt x="867" y="1"/>
                    </a:moveTo>
                    <a:cubicBezTo>
                      <a:pt x="864" y="1"/>
                      <a:pt x="861" y="2"/>
                      <a:pt x="858" y="4"/>
                    </a:cubicBezTo>
                    <a:cubicBezTo>
                      <a:pt x="842" y="16"/>
                      <a:pt x="830" y="37"/>
                      <a:pt x="813" y="37"/>
                    </a:cubicBezTo>
                    <a:cubicBezTo>
                      <a:pt x="805" y="36"/>
                      <a:pt x="796" y="35"/>
                      <a:pt x="787" y="35"/>
                    </a:cubicBezTo>
                    <a:cubicBezTo>
                      <a:pt x="763" y="35"/>
                      <a:pt x="740" y="39"/>
                      <a:pt x="719" y="45"/>
                    </a:cubicBezTo>
                    <a:cubicBezTo>
                      <a:pt x="707" y="45"/>
                      <a:pt x="698" y="49"/>
                      <a:pt x="690" y="57"/>
                    </a:cubicBezTo>
                    <a:cubicBezTo>
                      <a:pt x="672" y="72"/>
                      <a:pt x="654" y="77"/>
                      <a:pt x="636" y="77"/>
                    </a:cubicBezTo>
                    <a:cubicBezTo>
                      <a:pt x="605" y="77"/>
                      <a:pt x="575" y="62"/>
                      <a:pt x="547" y="57"/>
                    </a:cubicBezTo>
                    <a:cubicBezTo>
                      <a:pt x="522" y="54"/>
                      <a:pt x="497" y="39"/>
                      <a:pt x="472" y="39"/>
                    </a:cubicBezTo>
                    <a:cubicBezTo>
                      <a:pt x="464" y="39"/>
                      <a:pt x="456" y="41"/>
                      <a:pt x="448" y="45"/>
                    </a:cubicBezTo>
                    <a:cubicBezTo>
                      <a:pt x="443" y="48"/>
                      <a:pt x="439" y="50"/>
                      <a:pt x="434" y="50"/>
                    </a:cubicBezTo>
                    <a:cubicBezTo>
                      <a:pt x="427" y="50"/>
                      <a:pt x="419" y="47"/>
                      <a:pt x="409" y="47"/>
                    </a:cubicBezTo>
                    <a:cubicBezTo>
                      <a:pt x="405" y="47"/>
                      <a:pt x="400" y="47"/>
                      <a:pt x="395" y="49"/>
                    </a:cubicBezTo>
                    <a:cubicBezTo>
                      <a:pt x="374" y="57"/>
                      <a:pt x="346" y="78"/>
                      <a:pt x="321" y="86"/>
                    </a:cubicBezTo>
                    <a:cubicBezTo>
                      <a:pt x="304" y="89"/>
                      <a:pt x="284" y="92"/>
                      <a:pt x="265" y="92"/>
                    </a:cubicBezTo>
                    <a:cubicBezTo>
                      <a:pt x="258" y="92"/>
                      <a:pt x="250" y="91"/>
                      <a:pt x="243" y="90"/>
                    </a:cubicBezTo>
                    <a:cubicBezTo>
                      <a:pt x="227" y="90"/>
                      <a:pt x="202" y="78"/>
                      <a:pt x="186" y="78"/>
                    </a:cubicBezTo>
                    <a:cubicBezTo>
                      <a:pt x="173" y="78"/>
                      <a:pt x="161" y="90"/>
                      <a:pt x="144" y="90"/>
                    </a:cubicBezTo>
                    <a:lnTo>
                      <a:pt x="34" y="90"/>
                    </a:lnTo>
                    <a:cubicBezTo>
                      <a:pt x="31" y="90"/>
                      <a:pt x="28" y="89"/>
                      <a:pt x="25" y="89"/>
                    </a:cubicBezTo>
                    <a:cubicBezTo>
                      <a:pt x="18" y="89"/>
                      <a:pt x="9" y="95"/>
                      <a:pt x="1" y="131"/>
                    </a:cubicBezTo>
                    <a:cubicBezTo>
                      <a:pt x="9" y="184"/>
                      <a:pt x="21" y="205"/>
                      <a:pt x="30" y="205"/>
                    </a:cubicBezTo>
                    <a:cubicBezTo>
                      <a:pt x="35" y="205"/>
                      <a:pt x="41" y="207"/>
                      <a:pt x="46" y="207"/>
                    </a:cubicBezTo>
                    <a:cubicBezTo>
                      <a:pt x="49" y="207"/>
                      <a:pt x="51" y="206"/>
                      <a:pt x="54" y="205"/>
                    </a:cubicBezTo>
                    <a:cubicBezTo>
                      <a:pt x="64" y="201"/>
                      <a:pt x="74" y="199"/>
                      <a:pt x="84" y="199"/>
                    </a:cubicBezTo>
                    <a:cubicBezTo>
                      <a:pt x="113" y="199"/>
                      <a:pt x="141" y="214"/>
                      <a:pt x="169" y="217"/>
                    </a:cubicBezTo>
                    <a:cubicBezTo>
                      <a:pt x="206" y="221"/>
                      <a:pt x="247" y="225"/>
                      <a:pt x="288" y="225"/>
                    </a:cubicBezTo>
                    <a:cubicBezTo>
                      <a:pt x="317" y="225"/>
                      <a:pt x="350" y="217"/>
                      <a:pt x="382" y="205"/>
                    </a:cubicBezTo>
                    <a:cubicBezTo>
                      <a:pt x="410" y="193"/>
                      <a:pt x="439" y="185"/>
                      <a:pt x="470" y="185"/>
                    </a:cubicBezTo>
                    <a:cubicBezTo>
                      <a:pt x="482" y="185"/>
                      <a:pt x="493" y="186"/>
                      <a:pt x="506" y="188"/>
                    </a:cubicBezTo>
                    <a:cubicBezTo>
                      <a:pt x="510" y="193"/>
                      <a:pt x="518" y="197"/>
                      <a:pt x="526" y="205"/>
                    </a:cubicBezTo>
                    <a:cubicBezTo>
                      <a:pt x="534" y="213"/>
                      <a:pt x="543" y="230"/>
                      <a:pt x="555" y="230"/>
                    </a:cubicBezTo>
                    <a:cubicBezTo>
                      <a:pt x="579" y="230"/>
                      <a:pt x="608" y="230"/>
                      <a:pt x="637" y="238"/>
                    </a:cubicBezTo>
                    <a:cubicBezTo>
                      <a:pt x="649" y="242"/>
                      <a:pt x="666" y="234"/>
                      <a:pt x="678" y="250"/>
                    </a:cubicBezTo>
                    <a:cubicBezTo>
                      <a:pt x="684" y="257"/>
                      <a:pt x="691" y="261"/>
                      <a:pt x="698" y="261"/>
                    </a:cubicBezTo>
                    <a:cubicBezTo>
                      <a:pt x="703" y="261"/>
                      <a:pt x="709" y="258"/>
                      <a:pt x="715" y="250"/>
                    </a:cubicBezTo>
                    <a:cubicBezTo>
                      <a:pt x="717" y="245"/>
                      <a:pt x="718" y="243"/>
                      <a:pt x="720" y="243"/>
                    </a:cubicBezTo>
                    <a:cubicBezTo>
                      <a:pt x="723" y="243"/>
                      <a:pt x="727" y="246"/>
                      <a:pt x="731" y="246"/>
                    </a:cubicBezTo>
                    <a:lnTo>
                      <a:pt x="768" y="246"/>
                    </a:lnTo>
                    <a:cubicBezTo>
                      <a:pt x="771" y="245"/>
                      <a:pt x="775" y="245"/>
                      <a:pt x="778" y="245"/>
                    </a:cubicBezTo>
                    <a:cubicBezTo>
                      <a:pt x="804" y="245"/>
                      <a:pt x="834" y="260"/>
                      <a:pt x="863" y="307"/>
                    </a:cubicBezTo>
                    <a:cubicBezTo>
                      <a:pt x="867" y="307"/>
                      <a:pt x="871" y="303"/>
                      <a:pt x="875" y="299"/>
                    </a:cubicBezTo>
                    <a:lnTo>
                      <a:pt x="875" y="4"/>
                    </a:lnTo>
                    <a:cubicBezTo>
                      <a:pt x="873" y="2"/>
                      <a:pt x="870" y="1"/>
                      <a:pt x="8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1" name="Google Shape;321;p39"/>
              <p:cNvSpPr/>
              <p:nvPr/>
            </p:nvSpPr>
            <p:spPr>
              <a:xfrm>
                <a:off x="-747941" y="816331"/>
                <a:ext cx="36438" cy="13995"/>
              </a:xfrm>
              <a:custGeom>
                <a:avLst/>
                <a:gdLst/>
                <a:ahLst/>
                <a:cxnLst/>
                <a:rect l="l" t="t" r="r" b="b"/>
                <a:pathLst>
                  <a:path w="448" h="274" extrusionOk="0">
                    <a:moveTo>
                      <a:pt x="421" y="0"/>
                    </a:moveTo>
                    <a:cubicBezTo>
                      <a:pt x="410" y="0"/>
                      <a:pt x="398" y="8"/>
                      <a:pt x="385" y="8"/>
                    </a:cubicBezTo>
                    <a:cubicBezTo>
                      <a:pt x="383" y="8"/>
                      <a:pt x="380" y="7"/>
                      <a:pt x="378" y="7"/>
                    </a:cubicBezTo>
                    <a:cubicBezTo>
                      <a:pt x="375" y="6"/>
                      <a:pt x="373" y="5"/>
                      <a:pt x="370" y="5"/>
                    </a:cubicBezTo>
                    <a:cubicBezTo>
                      <a:pt x="358" y="5"/>
                      <a:pt x="346" y="16"/>
                      <a:pt x="333" y="16"/>
                    </a:cubicBezTo>
                    <a:cubicBezTo>
                      <a:pt x="332" y="16"/>
                      <a:pt x="330" y="15"/>
                      <a:pt x="329" y="15"/>
                    </a:cubicBezTo>
                    <a:cubicBezTo>
                      <a:pt x="325" y="14"/>
                      <a:pt x="322" y="14"/>
                      <a:pt x="318" y="14"/>
                    </a:cubicBezTo>
                    <a:cubicBezTo>
                      <a:pt x="294" y="14"/>
                      <a:pt x="272" y="36"/>
                      <a:pt x="247" y="36"/>
                    </a:cubicBezTo>
                    <a:cubicBezTo>
                      <a:pt x="239" y="36"/>
                      <a:pt x="226" y="27"/>
                      <a:pt x="214" y="27"/>
                    </a:cubicBezTo>
                    <a:cubicBezTo>
                      <a:pt x="185" y="36"/>
                      <a:pt x="157" y="52"/>
                      <a:pt x="140" y="81"/>
                    </a:cubicBezTo>
                    <a:cubicBezTo>
                      <a:pt x="139" y="82"/>
                      <a:pt x="138" y="82"/>
                      <a:pt x="137" y="82"/>
                    </a:cubicBezTo>
                    <a:cubicBezTo>
                      <a:pt x="133" y="82"/>
                      <a:pt x="127" y="77"/>
                      <a:pt x="124" y="77"/>
                    </a:cubicBezTo>
                    <a:cubicBezTo>
                      <a:pt x="103" y="60"/>
                      <a:pt x="74" y="48"/>
                      <a:pt x="50" y="40"/>
                    </a:cubicBezTo>
                    <a:cubicBezTo>
                      <a:pt x="49" y="39"/>
                      <a:pt x="48" y="39"/>
                      <a:pt x="47" y="39"/>
                    </a:cubicBezTo>
                    <a:cubicBezTo>
                      <a:pt x="35" y="39"/>
                      <a:pt x="20" y="60"/>
                      <a:pt x="13" y="60"/>
                    </a:cubicBezTo>
                    <a:cubicBezTo>
                      <a:pt x="13" y="60"/>
                      <a:pt x="12" y="60"/>
                      <a:pt x="12" y="60"/>
                    </a:cubicBezTo>
                    <a:cubicBezTo>
                      <a:pt x="4" y="60"/>
                      <a:pt x="1" y="99"/>
                      <a:pt x="1" y="126"/>
                    </a:cubicBezTo>
                    <a:cubicBezTo>
                      <a:pt x="1" y="163"/>
                      <a:pt x="7" y="180"/>
                      <a:pt x="15" y="180"/>
                    </a:cubicBezTo>
                    <a:cubicBezTo>
                      <a:pt x="15" y="180"/>
                      <a:pt x="16" y="180"/>
                      <a:pt x="17" y="179"/>
                    </a:cubicBezTo>
                    <a:cubicBezTo>
                      <a:pt x="29" y="173"/>
                      <a:pt x="41" y="169"/>
                      <a:pt x="53" y="169"/>
                    </a:cubicBezTo>
                    <a:cubicBezTo>
                      <a:pt x="71" y="169"/>
                      <a:pt x="88" y="177"/>
                      <a:pt x="103" y="192"/>
                    </a:cubicBezTo>
                    <a:cubicBezTo>
                      <a:pt x="105" y="193"/>
                      <a:pt x="108" y="194"/>
                      <a:pt x="110" y="194"/>
                    </a:cubicBezTo>
                    <a:cubicBezTo>
                      <a:pt x="117" y="194"/>
                      <a:pt x="123" y="190"/>
                      <a:pt x="130" y="190"/>
                    </a:cubicBezTo>
                    <a:cubicBezTo>
                      <a:pt x="135" y="190"/>
                      <a:pt x="140" y="192"/>
                      <a:pt x="144" y="200"/>
                    </a:cubicBezTo>
                    <a:cubicBezTo>
                      <a:pt x="149" y="207"/>
                      <a:pt x="154" y="210"/>
                      <a:pt x="159" y="210"/>
                    </a:cubicBezTo>
                    <a:cubicBezTo>
                      <a:pt x="170" y="210"/>
                      <a:pt x="181" y="194"/>
                      <a:pt x="189" y="192"/>
                    </a:cubicBezTo>
                    <a:cubicBezTo>
                      <a:pt x="202" y="183"/>
                      <a:pt x="210" y="179"/>
                      <a:pt x="222" y="179"/>
                    </a:cubicBezTo>
                    <a:cubicBezTo>
                      <a:pt x="263" y="179"/>
                      <a:pt x="300" y="187"/>
                      <a:pt x="341" y="204"/>
                    </a:cubicBezTo>
                    <a:cubicBezTo>
                      <a:pt x="349" y="208"/>
                      <a:pt x="362" y="237"/>
                      <a:pt x="374" y="245"/>
                    </a:cubicBezTo>
                    <a:cubicBezTo>
                      <a:pt x="382" y="253"/>
                      <a:pt x="390" y="249"/>
                      <a:pt x="403" y="261"/>
                    </a:cubicBezTo>
                    <a:cubicBezTo>
                      <a:pt x="405" y="263"/>
                      <a:pt x="407" y="264"/>
                      <a:pt x="409" y="264"/>
                    </a:cubicBezTo>
                    <a:cubicBezTo>
                      <a:pt x="416" y="264"/>
                      <a:pt x="425" y="253"/>
                      <a:pt x="433" y="253"/>
                    </a:cubicBezTo>
                    <a:cubicBezTo>
                      <a:pt x="437" y="253"/>
                      <a:pt x="441" y="255"/>
                      <a:pt x="444" y="261"/>
                    </a:cubicBezTo>
                    <a:cubicBezTo>
                      <a:pt x="444" y="265"/>
                      <a:pt x="448" y="270"/>
                      <a:pt x="448" y="274"/>
                    </a:cubicBezTo>
                    <a:lnTo>
                      <a:pt x="448" y="7"/>
                    </a:lnTo>
                    <a:cubicBezTo>
                      <a:pt x="447" y="8"/>
                      <a:pt x="446" y="8"/>
                      <a:pt x="445" y="8"/>
                    </a:cubicBezTo>
                    <a:cubicBezTo>
                      <a:pt x="441" y="8"/>
                      <a:pt x="435" y="3"/>
                      <a:pt x="431" y="3"/>
                    </a:cubicBezTo>
                    <a:cubicBezTo>
                      <a:pt x="428" y="1"/>
                      <a:pt x="425" y="0"/>
                      <a:pt x="4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2" name="Google Shape;322;p39"/>
              <p:cNvSpPr/>
              <p:nvPr/>
            </p:nvSpPr>
            <p:spPr>
              <a:xfrm>
                <a:off x="-756237" y="870522"/>
                <a:ext cx="44734" cy="1282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51" extrusionOk="0">
                    <a:moveTo>
                      <a:pt x="550" y="0"/>
                    </a:moveTo>
                    <a:cubicBezTo>
                      <a:pt x="547" y="2"/>
                      <a:pt x="544" y="3"/>
                      <a:pt x="541" y="3"/>
                    </a:cubicBezTo>
                    <a:cubicBezTo>
                      <a:pt x="536" y="3"/>
                      <a:pt x="531" y="1"/>
                      <a:pt x="526" y="1"/>
                    </a:cubicBezTo>
                    <a:cubicBezTo>
                      <a:pt x="520" y="1"/>
                      <a:pt x="515" y="3"/>
                      <a:pt x="509" y="9"/>
                    </a:cubicBezTo>
                    <a:cubicBezTo>
                      <a:pt x="505" y="13"/>
                      <a:pt x="502" y="15"/>
                      <a:pt x="498" y="15"/>
                    </a:cubicBezTo>
                    <a:cubicBezTo>
                      <a:pt x="489" y="15"/>
                      <a:pt x="481" y="5"/>
                      <a:pt x="472" y="5"/>
                    </a:cubicBezTo>
                    <a:cubicBezTo>
                      <a:pt x="467" y="3"/>
                      <a:pt x="462" y="2"/>
                      <a:pt x="457" y="2"/>
                    </a:cubicBezTo>
                    <a:cubicBezTo>
                      <a:pt x="450" y="2"/>
                      <a:pt x="444" y="4"/>
                      <a:pt x="439" y="9"/>
                    </a:cubicBezTo>
                    <a:cubicBezTo>
                      <a:pt x="413" y="25"/>
                      <a:pt x="390" y="41"/>
                      <a:pt x="365" y="41"/>
                    </a:cubicBezTo>
                    <a:cubicBezTo>
                      <a:pt x="358" y="41"/>
                      <a:pt x="352" y="40"/>
                      <a:pt x="345" y="37"/>
                    </a:cubicBezTo>
                    <a:cubicBezTo>
                      <a:pt x="341" y="37"/>
                      <a:pt x="336" y="41"/>
                      <a:pt x="336" y="46"/>
                    </a:cubicBezTo>
                    <a:cubicBezTo>
                      <a:pt x="330" y="52"/>
                      <a:pt x="324" y="54"/>
                      <a:pt x="318" y="54"/>
                    </a:cubicBezTo>
                    <a:cubicBezTo>
                      <a:pt x="308" y="54"/>
                      <a:pt x="299" y="48"/>
                      <a:pt x="291" y="46"/>
                    </a:cubicBezTo>
                    <a:cubicBezTo>
                      <a:pt x="280" y="42"/>
                      <a:pt x="269" y="41"/>
                      <a:pt x="259" y="41"/>
                    </a:cubicBezTo>
                    <a:cubicBezTo>
                      <a:pt x="241" y="41"/>
                      <a:pt x="225" y="45"/>
                      <a:pt x="209" y="50"/>
                    </a:cubicBezTo>
                    <a:cubicBezTo>
                      <a:pt x="198" y="50"/>
                      <a:pt x="186" y="60"/>
                      <a:pt x="171" y="60"/>
                    </a:cubicBezTo>
                    <a:cubicBezTo>
                      <a:pt x="165" y="60"/>
                      <a:pt x="159" y="58"/>
                      <a:pt x="152" y="54"/>
                    </a:cubicBezTo>
                    <a:cubicBezTo>
                      <a:pt x="137" y="46"/>
                      <a:pt x="122" y="45"/>
                      <a:pt x="108" y="45"/>
                    </a:cubicBezTo>
                    <a:cubicBezTo>
                      <a:pt x="98" y="45"/>
                      <a:pt x="88" y="46"/>
                      <a:pt x="78" y="46"/>
                    </a:cubicBezTo>
                    <a:cubicBezTo>
                      <a:pt x="76" y="46"/>
                      <a:pt x="74" y="45"/>
                      <a:pt x="72" y="45"/>
                    </a:cubicBezTo>
                    <a:cubicBezTo>
                      <a:pt x="70" y="45"/>
                      <a:pt x="68" y="46"/>
                      <a:pt x="66" y="50"/>
                    </a:cubicBezTo>
                    <a:cubicBezTo>
                      <a:pt x="60" y="62"/>
                      <a:pt x="53" y="68"/>
                      <a:pt x="46" y="68"/>
                    </a:cubicBezTo>
                    <a:cubicBezTo>
                      <a:pt x="39" y="68"/>
                      <a:pt x="31" y="60"/>
                      <a:pt x="25" y="46"/>
                    </a:cubicBezTo>
                    <a:cubicBezTo>
                      <a:pt x="25" y="41"/>
                      <a:pt x="21" y="41"/>
                      <a:pt x="21" y="41"/>
                    </a:cubicBezTo>
                    <a:cubicBezTo>
                      <a:pt x="8" y="46"/>
                      <a:pt x="0" y="58"/>
                      <a:pt x="0" y="95"/>
                    </a:cubicBezTo>
                    <a:cubicBezTo>
                      <a:pt x="0" y="130"/>
                      <a:pt x="6" y="163"/>
                      <a:pt x="13" y="163"/>
                    </a:cubicBezTo>
                    <a:cubicBezTo>
                      <a:pt x="14" y="163"/>
                      <a:pt x="15" y="162"/>
                      <a:pt x="16" y="160"/>
                    </a:cubicBezTo>
                    <a:cubicBezTo>
                      <a:pt x="25" y="151"/>
                      <a:pt x="32" y="145"/>
                      <a:pt x="39" y="145"/>
                    </a:cubicBezTo>
                    <a:cubicBezTo>
                      <a:pt x="50" y="145"/>
                      <a:pt x="60" y="158"/>
                      <a:pt x="70" y="185"/>
                    </a:cubicBezTo>
                    <a:cubicBezTo>
                      <a:pt x="87" y="190"/>
                      <a:pt x="104" y="207"/>
                      <a:pt x="123" y="207"/>
                    </a:cubicBezTo>
                    <a:cubicBezTo>
                      <a:pt x="135" y="207"/>
                      <a:pt x="147" y="200"/>
                      <a:pt x="160" y="177"/>
                    </a:cubicBezTo>
                    <a:cubicBezTo>
                      <a:pt x="163" y="172"/>
                      <a:pt x="165" y="168"/>
                      <a:pt x="168" y="168"/>
                    </a:cubicBezTo>
                    <a:cubicBezTo>
                      <a:pt x="169" y="168"/>
                      <a:pt x="171" y="170"/>
                      <a:pt x="172" y="173"/>
                    </a:cubicBezTo>
                    <a:cubicBezTo>
                      <a:pt x="185" y="210"/>
                      <a:pt x="197" y="201"/>
                      <a:pt x="218" y="206"/>
                    </a:cubicBezTo>
                    <a:cubicBezTo>
                      <a:pt x="230" y="206"/>
                      <a:pt x="243" y="218"/>
                      <a:pt x="255" y="218"/>
                    </a:cubicBezTo>
                    <a:cubicBezTo>
                      <a:pt x="259" y="218"/>
                      <a:pt x="263" y="217"/>
                      <a:pt x="267" y="214"/>
                    </a:cubicBezTo>
                    <a:cubicBezTo>
                      <a:pt x="271" y="211"/>
                      <a:pt x="275" y="209"/>
                      <a:pt x="280" y="209"/>
                    </a:cubicBezTo>
                    <a:cubicBezTo>
                      <a:pt x="293" y="209"/>
                      <a:pt x="308" y="222"/>
                      <a:pt x="320" y="247"/>
                    </a:cubicBezTo>
                    <a:cubicBezTo>
                      <a:pt x="320" y="247"/>
                      <a:pt x="322" y="250"/>
                      <a:pt x="323" y="250"/>
                    </a:cubicBezTo>
                    <a:cubicBezTo>
                      <a:pt x="324" y="250"/>
                      <a:pt x="324" y="249"/>
                      <a:pt x="324" y="247"/>
                    </a:cubicBezTo>
                    <a:cubicBezTo>
                      <a:pt x="331" y="230"/>
                      <a:pt x="338" y="226"/>
                      <a:pt x="345" y="226"/>
                    </a:cubicBezTo>
                    <a:cubicBezTo>
                      <a:pt x="355" y="226"/>
                      <a:pt x="366" y="235"/>
                      <a:pt x="376" y="235"/>
                    </a:cubicBezTo>
                    <a:cubicBezTo>
                      <a:pt x="381" y="235"/>
                      <a:pt x="385" y="232"/>
                      <a:pt x="390" y="226"/>
                    </a:cubicBezTo>
                    <a:cubicBezTo>
                      <a:pt x="391" y="224"/>
                      <a:pt x="392" y="223"/>
                      <a:pt x="393" y="223"/>
                    </a:cubicBezTo>
                    <a:cubicBezTo>
                      <a:pt x="396" y="223"/>
                      <a:pt x="399" y="230"/>
                      <a:pt x="402" y="230"/>
                    </a:cubicBezTo>
                    <a:cubicBezTo>
                      <a:pt x="427" y="234"/>
                      <a:pt x="447" y="234"/>
                      <a:pt x="472" y="238"/>
                    </a:cubicBezTo>
                    <a:cubicBezTo>
                      <a:pt x="476" y="239"/>
                      <a:pt x="479" y="239"/>
                      <a:pt x="483" y="239"/>
                    </a:cubicBezTo>
                    <a:cubicBezTo>
                      <a:pt x="498" y="239"/>
                      <a:pt x="514" y="236"/>
                      <a:pt x="530" y="236"/>
                    </a:cubicBezTo>
                    <a:cubicBezTo>
                      <a:pt x="537" y="236"/>
                      <a:pt x="543" y="236"/>
                      <a:pt x="550" y="238"/>
                    </a:cubicBezTo>
                    <a:lnTo>
                      <a:pt x="5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3" name="Google Shape;323;p39"/>
              <p:cNvSpPr/>
              <p:nvPr/>
            </p:nvSpPr>
            <p:spPr>
              <a:xfrm>
                <a:off x="-711259" y="870675"/>
                <a:ext cx="2440" cy="12462"/>
              </a:xfrm>
              <a:custGeom>
                <a:avLst/>
                <a:gdLst/>
                <a:ahLst/>
                <a:cxnLst/>
                <a:rect l="l" t="t" r="r" b="b"/>
                <a:pathLst>
                  <a:path w="30" h="244" extrusionOk="0">
                    <a:moveTo>
                      <a:pt x="5" y="0"/>
                    </a:moveTo>
                    <a:cubicBezTo>
                      <a:pt x="4" y="0"/>
                      <a:pt x="2" y="1"/>
                      <a:pt x="1" y="2"/>
                    </a:cubicBezTo>
                    <a:lnTo>
                      <a:pt x="1" y="240"/>
                    </a:lnTo>
                    <a:cubicBezTo>
                      <a:pt x="1" y="244"/>
                      <a:pt x="5" y="244"/>
                      <a:pt x="5" y="244"/>
                    </a:cubicBezTo>
                    <a:cubicBezTo>
                      <a:pt x="21" y="240"/>
                      <a:pt x="30" y="203"/>
                      <a:pt x="30" y="137"/>
                    </a:cubicBezTo>
                    <a:cubicBezTo>
                      <a:pt x="30" y="40"/>
                      <a:pt x="19" y="0"/>
                      <a:pt x="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4" name="Google Shape;324;p39"/>
              <p:cNvSpPr/>
              <p:nvPr/>
            </p:nvSpPr>
            <p:spPr>
              <a:xfrm>
                <a:off x="-711259" y="896723"/>
                <a:ext cx="2440" cy="14097"/>
              </a:xfrm>
              <a:custGeom>
                <a:avLst/>
                <a:gdLst/>
                <a:ahLst/>
                <a:cxnLst/>
                <a:rect l="l" t="t" r="r" b="b"/>
                <a:pathLst>
                  <a:path w="30" h="276" extrusionOk="0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lnTo>
                      <a:pt x="1" y="275"/>
                    </a:lnTo>
                    <a:lnTo>
                      <a:pt x="5" y="275"/>
                    </a:lnTo>
                    <a:cubicBezTo>
                      <a:pt x="6" y="275"/>
                      <a:pt x="6" y="276"/>
                      <a:pt x="7" y="276"/>
                    </a:cubicBezTo>
                    <a:cubicBezTo>
                      <a:pt x="18" y="276"/>
                      <a:pt x="30" y="231"/>
                      <a:pt x="30" y="156"/>
                    </a:cubicBezTo>
                    <a:cubicBezTo>
                      <a:pt x="30" y="72"/>
                      <a:pt x="18" y="0"/>
                      <a:pt x="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5" name="Google Shape;325;p39"/>
              <p:cNvSpPr/>
              <p:nvPr/>
            </p:nvSpPr>
            <p:spPr>
              <a:xfrm>
                <a:off x="-711259" y="817097"/>
                <a:ext cx="2765" cy="13790"/>
              </a:xfrm>
              <a:custGeom>
                <a:avLst/>
                <a:gdLst/>
                <a:ahLst/>
                <a:cxnLst/>
                <a:rect l="l" t="t" r="r" b="b"/>
                <a:pathLst>
                  <a:path w="34" h="270" extrusionOk="0">
                    <a:moveTo>
                      <a:pt x="1" y="0"/>
                    </a:moveTo>
                    <a:lnTo>
                      <a:pt x="1" y="263"/>
                    </a:lnTo>
                    <a:cubicBezTo>
                      <a:pt x="3" y="267"/>
                      <a:pt x="6" y="270"/>
                      <a:pt x="8" y="270"/>
                    </a:cubicBezTo>
                    <a:cubicBezTo>
                      <a:pt x="14" y="270"/>
                      <a:pt x="20" y="255"/>
                      <a:pt x="26" y="226"/>
                    </a:cubicBezTo>
                    <a:cubicBezTo>
                      <a:pt x="34" y="177"/>
                      <a:pt x="34" y="123"/>
                      <a:pt x="26" y="74"/>
                    </a:cubicBezTo>
                    <a:cubicBezTo>
                      <a:pt x="17" y="33"/>
                      <a:pt x="9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6" name="Google Shape;326;p39"/>
              <p:cNvSpPr/>
              <p:nvPr/>
            </p:nvSpPr>
            <p:spPr>
              <a:xfrm>
                <a:off x="-711259" y="790692"/>
                <a:ext cx="2765" cy="12616"/>
              </a:xfrm>
              <a:custGeom>
                <a:avLst/>
                <a:gdLst/>
                <a:ahLst/>
                <a:cxnLst/>
                <a:rect l="l" t="t" r="r" b="b"/>
                <a:pathLst>
                  <a:path w="34" h="247" extrusionOk="0">
                    <a:moveTo>
                      <a:pt x="1" y="0"/>
                    </a:moveTo>
                    <a:lnTo>
                      <a:pt x="1" y="246"/>
                    </a:lnTo>
                    <a:cubicBezTo>
                      <a:pt x="13" y="242"/>
                      <a:pt x="21" y="213"/>
                      <a:pt x="30" y="177"/>
                    </a:cubicBezTo>
                    <a:cubicBezTo>
                      <a:pt x="34" y="140"/>
                      <a:pt x="34" y="99"/>
                      <a:pt x="30" y="62"/>
                    </a:cubicBezTo>
                    <a:cubicBezTo>
                      <a:pt x="21" y="4"/>
                      <a:pt x="13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7" name="Google Shape;327;p39"/>
              <p:cNvSpPr/>
              <p:nvPr/>
            </p:nvSpPr>
            <p:spPr>
              <a:xfrm>
                <a:off x="-711259" y="843707"/>
                <a:ext cx="2765" cy="12207"/>
              </a:xfrm>
              <a:custGeom>
                <a:avLst/>
                <a:gdLst/>
                <a:ahLst/>
                <a:cxnLst/>
                <a:rect l="l" t="t" r="r" b="b"/>
                <a:pathLst>
                  <a:path w="34" h="239" extrusionOk="0">
                    <a:moveTo>
                      <a:pt x="13" y="0"/>
                    </a:moveTo>
                    <a:lnTo>
                      <a:pt x="1" y="4"/>
                    </a:lnTo>
                    <a:lnTo>
                      <a:pt x="1" y="238"/>
                    </a:lnTo>
                    <a:cubicBezTo>
                      <a:pt x="2" y="238"/>
                      <a:pt x="2" y="238"/>
                      <a:pt x="3" y="238"/>
                    </a:cubicBezTo>
                    <a:cubicBezTo>
                      <a:pt x="22" y="238"/>
                      <a:pt x="34" y="181"/>
                      <a:pt x="30" y="82"/>
                    </a:cubicBezTo>
                    <a:cubicBezTo>
                      <a:pt x="30" y="54"/>
                      <a:pt x="21" y="29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" name="Google Shape;328;p39"/>
              <p:cNvSpPr/>
              <p:nvPr/>
            </p:nvSpPr>
            <p:spPr>
              <a:xfrm>
                <a:off x="-711259" y="1003368"/>
                <a:ext cx="2765" cy="14301"/>
              </a:xfrm>
              <a:custGeom>
                <a:avLst/>
                <a:gdLst/>
                <a:ahLst/>
                <a:cxnLst/>
                <a:rect l="l" t="t" r="r" b="b"/>
                <a:pathLst>
                  <a:path w="34" h="280" extrusionOk="0">
                    <a:moveTo>
                      <a:pt x="1" y="1"/>
                    </a:moveTo>
                    <a:lnTo>
                      <a:pt x="1" y="280"/>
                    </a:lnTo>
                    <a:cubicBezTo>
                      <a:pt x="17" y="280"/>
                      <a:pt x="30" y="264"/>
                      <a:pt x="30" y="210"/>
                    </a:cubicBezTo>
                    <a:cubicBezTo>
                      <a:pt x="34" y="149"/>
                      <a:pt x="30" y="87"/>
                      <a:pt x="13" y="30"/>
                    </a:cubicBezTo>
                    <a:cubicBezTo>
                      <a:pt x="13" y="17"/>
                      <a:pt x="5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" name="Google Shape;329;p39"/>
              <p:cNvSpPr/>
              <p:nvPr/>
            </p:nvSpPr>
            <p:spPr>
              <a:xfrm>
                <a:off x="-711584" y="1030029"/>
                <a:ext cx="3091" cy="14710"/>
              </a:xfrm>
              <a:custGeom>
                <a:avLst/>
                <a:gdLst/>
                <a:ahLst/>
                <a:cxnLst/>
                <a:rect l="l" t="t" r="r" b="b"/>
                <a:pathLst>
                  <a:path w="38" h="288" extrusionOk="0">
                    <a:moveTo>
                      <a:pt x="1" y="0"/>
                    </a:moveTo>
                    <a:lnTo>
                      <a:pt x="1" y="287"/>
                    </a:lnTo>
                    <a:cubicBezTo>
                      <a:pt x="17" y="279"/>
                      <a:pt x="34" y="263"/>
                      <a:pt x="34" y="222"/>
                    </a:cubicBezTo>
                    <a:cubicBezTo>
                      <a:pt x="38" y="107"/>
                      <a:pt x="34" y="2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0" name="Google Shape;330;p39"/>
              <p:cNvSpPr/>
              <p:nvPr/>
            </p:nvSpPr>
            <p:spPr>
              <a:xfrm>
                <a:off x="-711259" y="1055975"/>
                <a:ext cx="3091" cy="15169"/>
              </a:xfrm>
              <a:custGeom>
                <a:avLst/>
                <a:gdLst/>
                <a:ahLst/>
                <a:cxnLst/>
                <a:rect l="l" t="t" r="r" b="b"/>
                <a:pathLst>
                  <a:path w="38" h="297" extrusionOk="0">
                    <a:moveTo>
                      <a:pt x="1" y="1"/>
                    </a:moveTo>
                    <a:lnTo>
                      <a:pt x="1" y="296"/>
                    </a:lnTo>
                    <a:cubicBezTo>
                      <a:pt x="30" y="251"/>
                      <a:pt x="38" y="194"/>
                      <a:pt x="30" y="140"/>
                    </a:cubicBezTo>
                    <a:cubicBezTo>
                      <a:pt x="21" y="54"/>
                      <a:pt x="13" y="1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1" name="Google Shape;331;p39"/>
              <p:cNvSpPr/>
              <p:nvPr/>
            </p:nvSpPr>
            <p:spPr>
              <a:xfrm>
                <a:off x="-711259" y="950556"/>
                <a:ext cx="2440" cy="13075"/>
              </a:xfrm>
              <a:custGeom>
                <a:avLst/>
                <a:gdLst/>
                <a:ahLst/>
                <a:cxnLst/>
                <a:rect l="l" t="t" r="r" b="b"/>
                <a:pathLst>
                  <a:path w="30" h="256" extrusionOk="0">
                    <a:moveTo>
                      <a:pt x="1" y="1"/>
                    </a:moveTo>
                    <a:lnTo>
                      <a:pt x="1" y="255"/>
                    </a:lnTo>
                    <a:cubicBezTo>
                      <a:pt x="5" y="251"/>
                      <a:pt x="13" y="247"/>
                      <a:pt x="21" y="227"/>
                    </a:cubicBezTo>
                    <a:cubicBezTo>
                      <a:pt x="30" y="181"/>
                      <a:pt x="30" y="132"/>
                      <a:pt x="30" y="87"/>
                    </a:cubicBezTo>
                    <a:cubicBezTo>
                      <a:pt x="26" y="34"/>
                      <a:pt x="17" y="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" name="Google Shape;332;p39"/>
              <p:cNvSpPr/>
              <p:nvPr/>
            </p:nvSpPr>
            <p:spPr>
              <a:xfrm>
                <a:off x="-711584" y="923538"/>
                <a:ext cx="3091" cy="13943"/>
              </a:xfrm>
              <a:custGeom>
                <a:avLst/>
                <a:gdLst/>
                <a:ahLst/>
                <a:cxnLst/>
                <a:rect l="l" t="t" r="r" b="b"/>
                <a:pathLst>
                  <a:path w="38" h="273" extrusionOk="0">
                    <a:moveTo>
                      <a:pt x="1" y="1"/>
                    </a:moveTo>
                    <a:lnTo>
                      <a:pt x="1" y="271"/>
                    </a:lnTo>
                    <a:lnTo>
                      <a:pt x="5" y="271"/>
                    </a:lnTo>
                    <a:cubicBezTo>
                      <a:pt x="6" y="272"/>
                      <a:pt x="8" y="272"/>
                      <a:pt x="9" y="272"/>
                    </a:cubicBezTo>
                    <a:cubicBezTo>
                      <a:pt x="27" y="272"/>
                      <a:pt x="38" y="223"/>
                      <a:pt x="34" y="128"/>
                    </a:cubicBezTo>
                    <a:cubicBezTo>
                      <a:pt x="25" y="42"/>
                      <a:pt x="21" y="1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" name="Google Shape;333;p39"/>
              <p:cNvSpPr/>
              <p:nvPr/>
            </p:nvSpPr>
            <p:spPr>
              <a:xfrm>
                <a:off x="-711259" y="978648"/>
                <a:ext cx="2440" cy="12411"/>
              </a:xfrm>
              <a:custGeom>
                <a:avLst/>
                <a:gdLst/>
                <a:ahLst/>
                <a:cxnLst/>
                <a:rect l="l" t="t" r="r" b="b"/>
                <a:pathLst>
                  <a:path w="30" h="243" extrusionOk="0">
                    <a:moveTo>
                      <a:pt x="1" y="1"/>
                    </a:moveTo>
                    <a:lnTo>
                      <a:pt x="1" y="243"/>
                    </a:lnTo>
                    <a:cubicBezTo>
                      <a:pt x="30" y="231"/>
                      <a:pt x="30" y="157"/>
                      <a:pt x="30" y="124"/>
                    </a:cubicBezTo>
                    <a:cubicBezTo>
                      <a:pt x="30" y="62"/>
                      <a:pt x="26" y="13"/>
                      <a:pt x="13" y="9"/>
                    </a:cubicBezTo>
                    <a:cubicBezTo>
                      <a:pt x="9" y="5"/>
                      <a:pt x="5" y="1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34" name="Google Shape;334;p39"/>
            <p:cNvGrpSpPr/>
            <p:nvPr/>
          </p:nvGrpSpPr>
          <p:grpSpPr>
            <a:xfrm>
              <a:off x="559241" y="399875"/>
              <a:ext cx="238463" cy="415556"/>
              <a:chOff x="-1365128" y="1036259"/>
              <a:chExt cx="161287" cy="281066"/>
            </a:xfrm>
          </p:grpSpPr>
          <p:sp>
            <p:nvSpPr>
              <p:cNvPr id="335" name="Google Shape;335;p39"/>
              <p:cNvSpPr/>
              <p:nvPr/>
            </p:nvSpPr>
            <p:spPr>
              <a:xfrm>
                <a:off x="-1364478" y="1116447"/>
                <a:ext cx="2765" cy="12462"/>
              </a:xfrm>
              <a:custGeom>
                <a:avLst/>
                <a:gdLst/>
                <a:ahLst/>
                <a:cxnLst/>
                <a:rect l="l" t="t" r="r" b="b"/>
                <a:pathLst>
                  <a:path w="34" h="244" extrusionOk="0">
                    <a:moveTo>
                      <a:pt x="28" y="1"/>
                    </a:moveTo>
                    <a:cubicBezTo>
                      <a:pt x="12" y="1"/>
                      <a:pt x="4" y="37"/>
                      <a:pt x="1" y="137"/>
                    </a:cubicBezTo>
                    <a:cubicBezTo>
                      <a:pt x="1" y="203"/>
                      <a:pt x="9" y="236"/>
                      <a:pt x="25" y="244"/>
                    </a:cubicBezTo>
                    <a:cubicBezTo>
                      <a:pt x="25" y="244"/>
                      <a:pt x="29" y="244"/>
                      <a:pt x="34" y="240"/>
                    </a:cubicBezTo>
                    <a:lnTo>
                      <a:pt x="34" y="2"/>
                    </a:lnTo>
                    <a:cubicBezTo>
                      <a:pt x="32" y="1"/>
                      <a:pt x="30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" name="Google Shape;336;p39"/>
              <p:cNvSpPr/>
              <p:nvPr/>
            </p:nvSpPr>
            <p:spPr>
              <a:xfrm>
                <a:off x="-1364478" y="1142495"/>
                <a:ext cx="2765" cy="13943"/>
              </a:xfrm>
              <a:custGeom>
                <a:avLst/>
                <a:gdLst/>
                <a:ahLst/>
                <a:cxnLst/>
                <a:rect l="l" t="t" r="r" b="b"/>
                <a:pathLst>
                  <a:path w="34" h="273" extrusionOk="0">
                    <a:moveTo>
                      <a:pt x="31" y="0"/>
                    </a:moveTo>
                    <a:cubicBezTo>
                      <a:pt x="12" y="0"/>
                      <a:pt x="1" y="71"/>
                      <a:pt x="1" y="153"/>
                    </a:cubicBezTo>
                    <a:cubicBezTo>
                      <a:pt x="1" y="225"/>
                      <a:pt x="11" y="272"/>
                      <a:pt x="26" y="272"/>
                    </a:cubicBezTo>
                    <a:cubicBezTo>
                      <a:pt x="27" y="272"/>
                      <a:pt x="28" y="272"/>
                      <a:pt x="29" y="271"/>
                    </a:cubicBezTo>
                    <a:lnTo>
                      <a:pt x="34" y="271"/>
                    </a:lnTo>
                    <a:lnTo>
                      <a:pt x="34" y="1"/>
                    </a:lnTo>
                    <a:cubicBezTo>
                      <a:pt x="33" y="0"/>
                      <a:pt x="32" y="0"/>
                      <a:pt x="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7" name="Google Shape;337;p39"/>
              <p:cNvSpPr/>
              <p:nvPr/>
            </p:nvSpPr>
            <p:spPr>
              <a:xfrm>
                <a:off x="-1364803" y="1062665"/>
                <a:ext cx="2765" cy="13995"/>
              </a:xfrm>
              <a:custGeom>
                <a:avLst/>
                <a:gdLst/>
                <a:ahLst/>
                <a:cxnLst/>
                <a:rect l="l" t="t" r="r" b="b"/>
                <a:pathLst>
                  <a:path w="34" h="274" extrusionOk="0">
                    <a:moveTo>
                      <a:pt x="33" y="0"/>
                    </a:moveTo>
                    <a:cubicBezTo>
                      <a:pt x="29" y="0"/>
                      <a:pt x="17" y="37"/>
                      <a:pt x="13" y="78"/>
                    </a:cubicBezTo>
                    <a:cubicBezTo>
                      <a:pt x="1" y="128"/>
                      <a:pt x="1" y="181"/>
                      <a:pt x="13" y="230"/>
                    </a:cubicBezTo>
                    <a:cubicBezTo>
                      <a:pt x="16" y="257"/>
                      <a:pt x="21" y="273"/>
                      <a:pt x="27" y="273"/>
                    </a:cubicBezTo>
                    <a:cubicBezTo>
                      <a:pt x="29" y="273"/>
                      <a:pt x="31" y="271"/>
                      <a:pt x="33" y="267"/>
                    </a:cubicBezTo>
                    <a:lnTo>
                      <a:pt x="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8" name="Google Shape;338;p39"/>
              <p:cNvSpPr/>
              <p:nvPr/>
            </p:nvSpPr>
            <p:spPr>
              <a:xfrm>
                <a:off x="-1364478" y="1036463"/>
                <a:ext cx="2765" cy="12616"/>
              </a:xfrm>
              <a:custGeom>
                <a:avLst/>
                <a:gdLst/>
                <a:ahLst/>
                <a:cxnLst/>
                <a:rect l="l" t="t" r="r" b="b"/>
                <a:pathLst>
                  <a:path w="34" h="247" extrusionOk="0">
                    <a:moveTo>
                      <a:pt x="34" y="0"/>
                    </a:moveTo>
                    <a:cubicBezTo>
                      <a:pt x="17" y="0"/>
                      <a:pt x="9" y="0"/>
                      <a:pt x="5" y="62"/>
                    </a:cubicBezTo>
                    <a:cubicBezTo>
                      <a:pt x="1" y="99"/>
                      <a:pt x="1" y="140"/>
                      <a:pt x="5" y="177"/>
                    </a:cubicBezTo>
                    <a:cubicBezTo>
                      <a:pt x="13" y="214"/>
                      <a:pt x="21" y="243"/>
                      <a:pt x="34" y="247"/>
                    </a:cubicBez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9" name="Google Shape;339;p39"/>
              <p:cNvSpPr/>
              <p:nvPr/>
            </p:nvSpPr>
            <p:spPr>
              <a:xfrm>
                <a:off x="-1364722" y="1089479"/>
                <a:ext cx="2684" cy="12258"/>
              </a:xfrm>
              <a:custGeom>
                <a:avLst/>
                <a:gdLst/>
                <a:ahLst/>
                <a:cxnLst/>
                <a:rect l="l" t="t" r="r" b="b"/>
                <a:pathLst>
                  <a:path w="33" h="240" extrusionOk="0">
                    <a:moveTo>
                      <a:pt x="20" y="1"/>
                    </a:moveTo>
                    <a:cubicBezTo>
                      <a:pt x="12" y="29"/>
                      <a:pt x="8" y="54"/>
                      <a:pt x="8" y="83"/>
                    </a:cubicBezTo>
                    <a:cubicBezTo>
                      <a:pt x="0" y="179"/>
                      <a:pt x="11" y="239"/>
                      <a:pt x="29" y="239"/>
                    </a:cubicBezTo>
                    <a:cubicBezTo>
                      <a:pt x="30" y="239"/>
                      <a:pt x="31" y="239"/>
                      <a:pt x="32" y="239"/>
                    </a:cubicBezTo>
                    <a:lnTo>
                      <a:pt x="32" y="5"/>
                    </a:lnTo>
                    <a:lnTo>
                      <a:pt x="2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0" name="Google Shape;340;p39"/>
              <p:cNvSpPr/>
              <p:nvPr/>
            </p:nvSpPr>
            <p:spPr>
              <a:xfrm>
                <a:off x="-1364803" y="1249191"/>
                <a:ext cx="3091" cy="14301"/>
              </a:xfrm>
              <a:custGeom>
                <a:avLst/>
                <a:gdLst/>
                <a:ahLst/>
                <a:cxnLst/>
                <a:rect l="l" t="t" r="r" b="b"/>
                <a:pathLst>
                  <a:path w="38" h="280" extrusionOk="0">
                    <a:moveTo>
                      <a:pt x="38" y="0"/>
                    </a:moveTo>
                    <a:cubicBezTo>
                      <a:pt x="29" y="4"/>
                      <a:pt x="25" y="17"/>
                      <a:pt x="21" y="25"/>
                    </a:cubicBezTo>
                    <a:cubicBezTo>
                      <a:pt x="9" y="86"/>
                      <a:pt x="1" y="144"/>
                      <a:pt x="5" y="205"/>
                    </a:cubicBezTo>
                    <a:cubicBezTo>
                      <a:pt x="5" y="259"/>
                      <a:pt x="21" y="275"/>
                      <a:pt x="38" y="279"/>
                    </a:cubicBez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1" name="Google Shape;341;p39"/>
              <p:cNvSpPr/>
              <p:nvPr/>
            </p:nvSpPr>
            <p:spPr>
              <a:xfrm>
                <a:off x="-1364478" y="1275597"/>
                <a:ext cx="2765" cy="14710"/>
              </a:xfrm>
              <a:custGeom>
                <a:avLst/>
                <a:gdLst/>
                <a:ahLst/>
                <a:cxnLst/>
                <a:rect l="l" t="t" r="r" b="b"/>
                <a:pathLst>
                  <a:path w="34" h="288" extrusionOk="0">
                    <a:moveTo>
                      <a:pt x="34" y="0"/>
                    </a:moveTo>
                    <a:cubicBezTo>
                      <a:pt x="5" y="29"/>
                      <a:pt x="1" y="107"/>
                      <a:pt x="1" y="222"/>
                    </a:cubicBezTo>
                    <a:cubicBezTo>
                      <a:pt x="1" y="267"/>
                      <a:pt x="17" y="283"/>
                      <a:pt x="34" y="287"/>
                    </a:cubicBez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2" name="Google Shape;342;p39"/>
              <p:cNvSpPr/>
              <p:nvPr/>
            </p:nvSpPr>
            <p:spPr>
              <a:xfrm>
                <a:off x="-1365128" y="1301798"/>
                <a:ext cx="3416" cy="15118"/>
              </a:xfrm>
              <a:custGeom>
                <a:avLst/>
                <a:gdLst/>
                <a:ahLst/>
                <a:cxnLst/>
                <a:rect l="l" t="t" r="r" b="b"/>
                <a:pathLst>
                  <a:path w="42" h="296" extrusionOk="0">
                    <a:moveTo>
                      <a:pt x="42" y="0"/>
                    </a:moveTo>
                    <a:cubicBezTo>
                      <a:pt x="25" y="12"/>
                      <a:pt x="17" y="54"/>
                      <a:pt x="13" y="140"/>
                    </a:cubicBezTo>
                    <a:cubicBezTo>
                      <a:pt x="1" y="193"/>
                      <a:pt x="9" y="250"/>
                      <a:pt x="42" y="296"/>
                    </a:cubicBez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3" name="Google Shape;343;p39"/>
              <p:cNvSpPr/>
              <p:nvPr/>
            </p:nvSpPr>
            <p:spPr>
              <a:xfrm>
                <a:off x="-1364478" y="1196379"/>
                <a:ext cx="2765" cy="12820"/>
              </a:xfrm>
              <a:custGeom>
                <a:avLst/>
                <a:gdLst/>
                <a:ahLst/>
                <a:cxnLst/>
                <a:rect l="l" t="t" r="r" b="b"/>
                <a:pathLst>
                  <a:path w="34" h="251" extrusionOk="0">
                    <a:moveTo>
                      <a:pt x="29" y="0"/>
                    </a:moveTo>
                    <a:cubicBezTo>
                      <a:pt x="13" y="8"/>
                      <a:pt x="9" y="33"/>
                      <a:pt x="5" y="82"/>
                    </a:cubicBezTo>
                    <a:cubicBezTo>
                      <a:pt x="1" y="132"/>
                      <a:pt x="1" y="177"/>
                      <a:pt x="9" y="226"/>
                    </a:cubicBezTo>
                    <a:cubicBezTo>
                      <a:pt x="17" y="242"/>
                      <a:pt x="25" y="251"/>
                      <a:pt x="34" y="251"/>
                    </a:cubicBezTo>
                    <a:lnTo>
                      <a:pt x="3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4" name="Google Shape;344;p39"/>
              <p:cNvSpPr/>
              <p:nvPr/>
            </p:nvSpPr>
            <p:spPr>
              <a:xfrm>
                <a:off x="-1364722" y="1169310"/>
                <a:ext cx="3009" cy="13790"/>
              </a:xfrm>
              <a:custGeom>
                <a:avLst/>
                <a:gdLst/>
                <a:ahLst/>
                <a:cxnLst/>
                <a:rect l="l" t="t" r="r" b="b"/>
                <a:pathLst>
                  <a:path w="37" h="270" extrusionOk="0">
                    <a:moveTo>
                      <a:pt x="37" y="1"/>
                    </a:moveTo>
                    <a:cubicBezTo>
                      <a:pt x="20" y="13"/>
                      <a:pt x="12" y="42"/>
                      <a:pt x="8" y="128"/>
                    </a:cubicBezTo>
                    <a:cubicBezTo>
                      <a:pt x="0" y="220"/>
                      <a:pt x="10" y="269"/>
                      <a:pt x="27" y="269"/>
                    </a:cubicBezTo>
                    <a:cubicBezTo>
                      <a:pt x="28" y="269"/>
                      <a:pt x="30" y="269"/>
                      <a:pt x="32" y="268"/>
                    </a:cubicBezTo>
                    <a:lnTo>
                      <a:pt x="37" y="268"/>
                    </a:lnTo>
                    <a:lnTo>
                      <a:pt x="3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5" name="Google Shape;345;p39"/>
              <p:cNvSpPr/>
              <p:nvPr/>
            </p:nvSpPr>
            <p:spPr>
              <a:xfrm>
                <a:off x="-1364478" y="1224215"/>
                <a:ext cx="2765" cy="12462"/>
              </a:xfrm>
              <a:custGeom>
                <a:avLst/>
                <a:gdLst/>
                <a:ahLst/>
                <a:cxnLst/>
                <a:rect l="l" t="t" r="r" b="b"/>
                <a:pathLst>
                  <a:path w="34" h="244" extrusionOk="0">
                    <a:moveTo>
                      <a:pt x="34" y="1"/>
                    </a:moveTo>
                    <a:cubicBezTo>
                      <a:pt x="29" y="5"/>
                      <a:pt x="21" y="9"/>
                      <a:pt x="17" y="9"/>
                    </a:cubicBezTo>
                    <a:cubicBezTo>
                      <a:pt x="9" y="13"/>
                      <a:pt x="1" y="67"/>
                      <a:pt x="1" y="124"/>
                    </a:cubicBezTo>
                    <a:cubicBezTo>
                      <a:pt x="1" y="157"/>
                      <a:pt x="1" y="235"/>
                      <a:pt x="34" y="243"/>
                    </a:cubicBezTo>
                    <a:lnTo>
                      <a:pt x="3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6" name="Google Shape;346;p39"/>
              <p:cNvSpPr/>
              <p:nvPr/>
            </p:nvSpPr>
            <p:spPr>
              <a:xfrm>
                <a:off x="-1264680" y="1172527"/>
                <a:ext cx="15454" cy="7814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53" extrusionOk="0">
                    <a:moveTo>
                      <a:pt x="149" y="1"/>
                    </a:moveTo>
                    <a:cubicBezTo>
                      <a:pt x="145" y="1"/>
                      <a:pt x="140" y="2"/>
                      <a:pt x="136" y="4"/>
                    </a:cubicBezTo>
                    <a:cubicBezTo>
                      <a:pt x="133" y="7"/>
                      <a:pt x="127" y="15"/>
                      <a:pt x="123" y="15"/>
                    </a:cubicBezTo>
                    <a:cubicBezTo>
                      <a:pt x="122" y="15"/>
                      <a:pt x="121" y="14"/>
                      <a:pt x="120" y="12"/>
                    </a:cubicBezTo>
                    <a:cubicBezTo>
                      <a:pt x="112" y="4"/>
                      <a:pt x="104" y="1"/>
                      <a:pt x="96" y="1"/>
                    </a:cubicBezTo>
                    <a:cubicBezTo>
                      <a:pt x="72" y="1"/>
                      <a:pt x="48" y="28"/>
                      <a:pt x="21" y="28"/>
                    </a:cubicBezTo>
                    <a:cubicBezTo>
                      <a:pt x="20" y="28"/>
                      <a:pt x="18" y="28"/>
                      <a:pt x="17" y="28"/>
                    </a:cubicBezTo>
                    <a:cubicBezTo>
                      <a:pt x="13" y="28"/>
                      <a:pt x="9" y="28"/>
                      <a:pt x="9" y="36"/>
                    </a:cubicBezTo>
                    <a:cubicBezTo>
                      <a:pt x="1" y="61"/>
                      <a:pt x="1" y="86"/>
                      <a:pt x="5" y="114"/>
                    </a:cubicBezTo>
                    <a:cubicBezTo>
                      <a:pt x="10" y="136"/>
                      <a:pt x="18" y="147"/>
                      <a:pt x="24" y="147"/>
                    </a:cubicBezTo>
                    <a:cubicBezTo>
                      <a:pt x="28" y="147"/>
                      <a:pt x="31" y="144"/>
                      <a:pt x="33" y="139"/>
                    </a:cubicBezTo>
                    <a:cubicBezTo>
                      <a:pt x="39" y="125"/>
                      <a:pt x="45" y="120"/>
                      <a:pt x="51" y="120"/>
                    </a:cubicBezTo>
                    <a:cubicBezTo>
                      <a:pt x="59" y="120"/>
                      <a:pt x="67" y="129"/>
                      <a:pt x="74" y="139"/>
                    </a:cubicBezTo>
                    <a:cubicBezTo>
                      <a:pt x="81" y="147"/>
                      <a:pt x="86" y="151"/>
                      <a:pt x="90" y="151"/>
                    </a:cubicBezTo>
                    <a:cubicBezTo>
                      <a:pt x="95" y="151"/>
                      <a:pt x="99" y="147"/>
                      <a:pt x="103" y="139"/>
                    </a:cubicBezTo>
                    <a:cubicBezTo>
                      <a:pt x="111" y="121"/>
                      <a:pt x="119" y="113"/>
                      <a:pt x="127" y="113"/>
                    </a:cubicBezTo>
                    <a:cubicBezTo>
                      <a:pt x="135" y="113"/>
                      <a:pt x="142" y="122"/>
                      <a:pt x="148" y="139"/>
                    </a:cubicBezTo>
                    <a:cubicBezTo>
                      <a:pt x="153" y="148"/>
                      <a:pt x="157" y="153"/>
                      <a:pt x="161" y="153"/>
                    </a:cubicBezTo>
                    <a:cubicBezTo>
                      <a:pt x="172" y="153"/>
                      <a:pt x="181" y="124"/>
                      <a:pt x="189" y="73"/>
                    </a:cubicBezTo>
                    <a:cubicBezTo>
                      <a:pt x="185" y="57"/>
                      <a:pt x="181" y="40"/>
                      <a:pt x="177" y="28"/>
                    </a:cubicBezTo>
                    <a:cubicBezTo>
                      <a:pt x="169" y="6"/>
                      <a:pt x="159" y="1"/>
                      <a:pt x="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7" name="Google Shape;347;p39"/>
              <p:cNvSpPr/>
              <p:nvPr/>
            </p:nvSpPr>
            <p:spPr>
              <a:xfrm>
                <a:off x="-1289731" y="1172272"/>
                <a:ext cx="10086" cy="796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56" extrusionOk="0">
                    <a:moveTo>
                      <a:pt x="21" y="0"/>
                    </a:moveTo>
                    <a:cubicBezTo>
                      <a:pt x="13" y="0"/>
                      <a:pt x="5" y="9"/>
                      <a:pt x="5" y="50"/>
                    </a:cubicBezTo>
                    <a:cubicBezTo>
                      <a:pt x="1" y="70"/>
                      <a:pt x="5" y="95"/>
                      <a:pt x="17" y="111"/>
                    </a:cubicBezTo>
                    <a:cubicBezTo>
                      <a:pt x="21" y="121"/>
                      <a:pt x="27" y="134"/>
                      <a:pt x="31" y="134"/>
                    </a:cubicBezTo>
                    <a:cubicBezTo>
                      <a:pt x="32" y="134"/>
                      <a:pt x="33" y="133"/>
                      <a:pt x="34" y="132"/>
                    </a:cubicBezTo>
                    <a:cubicBezTo>
                      <a:pt x="38" y="126"/>
                      <a:pt x="41" y="123"/>
                      <a:pt x="45" y="123"/>
                    </a:cubicBezTo>
                    <a:cubicBezTo>
                      <a:pt x="56" y="123"/>
                      <a:pt x="65" y="146"/>
                      <a:pt x="75" y="152"/>
                    </a:cubicBezTo>
                    <a:cubicBezTo>
                      <a:pt x="79" y="155"/>
                      <a:pt x="83" y="156"/>
                      <a:pt x="87" y="156"/>
                    </a:cubicBezTo>
                    <a:cubicBezTo>
                      <a:pt x="96" y="156"/>
                      <a:pt x="106" y="151"/>
                      <a:pt x="112" y="148"/>
                    </a:cubicBezTo>
                    <a:cubicBezTo>
                      <a:pt x="120" y="144"/>
                      <a:pt x="124" y="107"/>
                      <a:pt x="124" y="70"/>
                    </a:cubicBezTo>
                    <a:cubicBezTo>
                      <a:pt x="124" y="33"/>
                      <a:pt x="120" y="21"/>
                      <a:pt x="112" y="13"/>
                    </a:cubicBezTo>
                    <a:lnTo>
                      <a:pt x="108" y="13"/>
                    </a:lnTo>
                    <a:lnTo>
                      <a:pt x="42" y="0"/>
                    </a:lnTo>
                    <a:lnTo>
                      <a:pt x="42" y="4"/>
                    </a:lnTo>
                    <a:cubicBezTo>
                      <a:pt x="34" y="4"/>
                      <a:pt x="26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8" name="Google Shape;348;p39"/>
              <p:cNvSpPr/>
              <p:nvPr/>
            </p:nvSpPr>
            <p:spPr>
              <a:xfrm>
                <a:off x="-1295018" y="1172629"/>
                <a:ext cx="5043" cy="5414"/>
              </a:xfrm>
              <a:custGeom>
                <a:avLst/>
                <a:gdLst/>
                <a:ahLst/>
                <a:cxnLst/>
                <a:rect l="l" t="t" r="r" b="b"/>
                <a:pathLst>
                  <a:path w="62" h="106" extrusionOk="0">
                    <a:moveTo>
                      <a:pt x="32" y="1"/>
                    </a:moveTo>
                    <a:cubicBezTo>
                      <a:pt x="23" y="1"/>
                      <a:pt x="16" y="11"/>
                      <a:pt x="8" y="18"/>
                    </a:cubicBezTo>
                    <a:cubicBezTo>
                      <a:pt x="4" y="30"/>
                      <a:pt x="0" y="43"/>
                      <a:pt x="4" y="59"/>
                    </a:cubicBezTo>
                    <a:cubicBezTo>
                      <a:pt x="0" y="71"/>
                      <a:pt x="4" y="84"/>
                      <a:pt x="8" y="96"/>
                    </a:cubicBezTo>
                    <a:cubicBezTo>
                      <a:pt x="14" y="102"/>
                      <a:pt x="20" y="105"/>
                      <a:pt x="26" y="105"/>
                    </a:cubicBezTo>
                    <a:cubicBezTo>
                      <a:pt x="37" y="105"/>
                      <a:pt x="49" y="95"/>
                      <a:pt x="62" y="71"/>
                    </a:cubicBezTo>
                    <a:cubicBezTo>
                      <a:pt x="54" y="5"/>
                      <a:pt x="47" y="2"/>
                      <a:pt x="40" y="2"/>
                    </a:cubicBezTo>
                    <a:cubicBezTo>
                      <a:pt x="39" y="2"/>
                      <a:pt x="38" y="2"/>
                      <a:pt x="37" y="2"/>
                    </a:cubicBezTo>
                    <a:cubicBezTo>
                      <a:pt x="35" y="1"/>
                      <a:pt x="34" y="1"/>
                      <a:pt x="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49" name="Google Shape;349;p39"/>
              <p:cNvSpPr/>
              <p:nvPr/>
            </p:nvSpPr>
            <p:spPr>
              <a:xfrm>
                <a:off x="-1299735" y="1172016"/>
                <a:ext cx="4148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1" h="133" extrusionOk="0">
                    <a:moveTo>
                      <a:pt x="22" y="0"/>
                    </a:moveTo>
                    <a:cubicBezTo>
                      <a:pt x="18" y="0"/>
                      <a:pt x="14" y="4"/>
                      <a:pt x="9" y="9"/>
                    </a:cubicBezTo>
                    <a:cubicBezTo>
                      <a:pt x="5" y="22"/>
                      <a:pt x="1" y="38"/>
                      <a:pt x="1" y="50"/>
                    </a:cubicBezTo>
                    <a:cubicBezTo>
                      <a:pt x="1" y="71"/>
                      <a:pt x="5" y="87"/>
                      <a:pt x="9" y="108"/>
                    </a:cubicBezTo>
                    <a:cubicBezTo>
                      <a:pt x="14" y="125"/>
                      <a:pt x="19" y="132"/>
                      <a:pt x="24" y="132"/>
                    </a:cubicBezTo>
                    <a:cubicBezTo>
                      <a:pt x="33" y="132"/>
                      <a:pt x="42" y="110"/>
                      <a:pt x="50" y="71"/>
                    </a:cubicBezTo>
                    <a:cubicBezTo>
                      <a:pt x="41" y="21"/>
                      <a:pt x="32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0" name="Google Shape;350;p39"/>
              <p:cNvSpPr/>
              <p:nvPr/>
            </p:nvSpPr>
            <p:spPr>
              <a:xfrm>
                <a:off x="-1274033" y="1173140"/>
                <a:ext cx="3091" cy="6946"/>
              </a:xfrm>
              <a:custGeom>
                <a:avLst/>
                <a:gdLst/>
                <a:ahLst/>
                <a:cxnLst/>
                <a:rect l="l" t="t" r="r" b="b"/>
                <a:pathLst>
                  <a:path w="38" h="136" extrusionOk="0">
                    <a:moveTo>
                      <a:pt x="21" y="1"/>
                    </a:moveTo>
                    <a:cubicBezTo>
                      <a:pt x="16" y="1"/>
                      <a:pt x="11" y="18"/>
                      <a:pt x="1" y="53"/>
                    </a:cubicBezTo>
                    <a:cubicBezTo>
                      <a:pt x="5" y="110"/>
                      <a:pt x="12" y="136"/>
                      <a:pt x="20" y="136"/>
                    </a:cubicBezTo>
                    <a:cubicBezTo>
                      <a:pt x="20" y="136"/>
                      <a:pt x="21" y="135"/>
                      <a:pt x="21" y="135"/>
                    </a:cubicBezTo>
                    <a:cubicBezTo>
                      <a:pt x="29" y="127"/>
                      <a:pt x="38" y="98"/>
                      <a:pt x="38" y="53"/>
                    </a:cubicBezTo>
                    <a:cubicBezTo>
                      <a:pt x="29" y="18"/>
                      <a:pt x="25" y="1"/>
                      <a:pt x="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1" name="Google Shape;351;p39"/>
              <p:cNvSpPr/>
              <p:nvPr/>
            </p:nvSpPr>
            <p:spPr>
              <a:xfrm>
                <a:off x="-1278669" y="1173089"/>
                <a:ext cx="3416" cy="6997"/>
              </a:xfrm>
              <a:custGeom>
                <a:avLst/>
                <a:gdLst/>
                <a:ahLst/>
                <a:cxnLst/>
                <a:rect l="l" t="t" r="r" b="b"/>
                <a:pathLst>
                  <a:path w="42" h="137" extrusionOk="0">
                    <a:moveTo>
                      <a:pt x="17" y="1"/>
                    </a:moveTo>
                    <a:cubicBezTo>
                      <a:pt x="13" y="9"/>
                      <a:pt x="9" y="21"/>
                      <a:pt x="4" y="29"/>
                    </a:cubicBezTo>
                    <a:cubicBezTo>
                      <a:pt x="0" y="46"/>
                      <a:pt x="0" y="58"/>
                      <a:pt x="4" y="71"/>
                    </a:cubicBezTo>
                    <a:cubicBezTo>
                      <a:pt x="4" y="109"/>
                      <a:pt x="12" y="137"/>
                      <a:pt x="19" y="137"/>
                    </a:cubicBezTo>
                    <a:cubicBezTo>
                      <a:pt x="20" y="137"/>
                      <a:pt x="20" y="136"/>
                      <a:pt x="21" y="136"/>
                    </a:cubicBezTo>
                    <a:cubicBezTo>
                      <a:pt x="37" y="112"/>
                      <a:pt x="41" y="87"/>
                      <a:pt x="41" y="58"/>
                    </a:cubicBezTo>
                    <a:cubicBezTo>
                      <a:pt x="41" y="25"/>
                      <a:pt x="33" y="5"/>
                      <a:pt x="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2" name="Google Shape;352;p39"/>
              <p:cNvSpPr/>
              <p:nvPr/>
            </p:nvSpPr>
            <p:spPr>
              <a:xfrm>
                <a:off x="-1270048" y="1172680"/>
                <a:ext cx="3091" cy="6487"/>
              </a:xfrm>
              <a:custGeom>
                <a:avLst/>
                <a:gdLst/>
                <a:ahLst/>
                <a:cxnLst/>
                <a:rect l="l" t="t" r="r" b="b"/>
                <a:pathLst>
                  <a:path w="38" h="127" extrusionOk="0">
                    <a:moveTo>
                      <a:pt x="21" y="1"/>
                    </a:moveTo>
                    <a:cubicBezTo>
                      <a:pt x="17" y="5"/>
                      <a:pt x="13" y="5"/>
                      <a:pt x="9" y="13"/>
                    </a:cubicBezTo>
                    <a:cubicBezTo>
                      <a:pt x="5" y="21"/>
                      <a:pt x="5" y="33"/>
                      <a:pt x="1" y="46"/>
                    </a:cubicBezTo>
                    <a:cubicBezTo>
                      <a:pt x="1" y="66"/>
                      <a:pt x="5" y="87"/>
                      <a:pt x="9" y="107"/>
                    </a:cubicBezTo>
                    <a:cubicBezTo>
                      <a:pt x="11" y="120"/>
                      <a:pt x="14" y="126"/>
                      <a:pt x="18" y="126"/>
                    </a:cubicBezTo>
                    <a:cubicBezTo>
                      <a:pt x="24" y="126"/>
                      <a:pt x="31" y="112"/>
                      <a:pt x="34" y="87"/>
                    </a:cubicBezTo>
                    <a:cubicBezTo>
                      <a:pt x="38" y="70"/>
                      <a:pt x="38" y="54"/>
                      <a:pt x="34" y="33"/>
                    </a:cubicBezTo>
                    <a:cubicBezTo>
                      <a:pt x="34" y="21"/>
                      <a:pt x="26" y="13"/>
                      <a:pt x="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3" name="Google Shape;353;p39"/>
              <p:cNvSpPr/>
              <p:nvPr/>
            </p:nvSpPr>
            <p:spPr>
              <a:xfrm>
                <a:off x="-1298678" y="1251285"/>
                <a:ext cx="30419" cy="9040"/>
              </a:xfrm>
              <a:custGeom>
                <a:avLst/>
                <a:gdLst/>
                <a:ahLst/>
                <a:cxnLst/>
                <a:rect l="l" t="t" r="r" b="b"/>
                <a:pathLst>
                  <a:path w="374" h="177" extrusionOk="0">
                    <a:moveTo>
                      <a:pt x="17" y="0"/>
                    </a:moveTo>
                    <a:cubicBezTo>
                      <a:pt x="12" y="0"/>
                      <a:pt x="8" y="4"/>
                      <a:pt x="8" y="8"/>
                    </a:cubicBezTo>
                    <a:cubicBezTo>
                      <a:pt x="4" y="33"/>
                      <a:pt x="0" y="58"/>
                      <a:pt x="4" y="86"/>
                    </a:cubicBezTo>
                    <a:cubicBezTo>
                      <a:pt x="7" y="131"/>
                      <a:pt x="14" y="165"/>
                      <a:pt x="24" y="165"/>
                    </a:cubicBezTo>
                    <a:cubicBezTo>
                      <a:pt x="28" y="165"/>
                      <a:pt x="32" y="159"/>
                      <a:pt x="37" y="148"/>
                    </a:cubicBezTo>
                    <a:cubicBezTo>
                      <a:pt x="46" y="129"/>
                      <a:pt x="55" y="123"/>
                      <a:pt x="63" y="123"/>
                    </a:cubicBezTo>
                    <a:cubicBezTo>
                      <a:pt x="73" y="123"/>
                      <a:pt x="82" y="131"/>
                      <a:pt x="90" y="136"/>
                    </a:cubicBezTo>
                    <a:cubicBezTo>
                      <a:pt x="94" y="140"/>
                      <a:pt x="103" y="140"/>
                      <a:pt x="111" y="144"/>
                    </a:cubicBezTo>
                    <a:lnTo>
                      <a:pt x="222" y="160"/>
                    </a:lnTo>
                    <a:cubicBezTo>
                      <a:pt x="234" y="160"/>
                      <a:pt x="246" y="167"/>
                      <a:pt x="259" y="167"/>
                    </a:cubicBezTo>
                    <a:cubicBezTo>
                      <a:pt x="263" y="167"/>
                      <a:pt x="267" y="166"/>
                      <a:pt x="271" y="164"/>
                    </a:cubicBezTo>
                    <a:cubicBezTo>
                      <a:pt x="278" y="163"/>
                      <a:pt x="286" y="161"/>
                      <a:pt x="293" y="161"/>
                    </a:cubicBezTo>
                    <a:cubicBezTo>
                      <a:pt x="303" y="161"/>
                      <a:pt x="313" y="164"/>
                      <a:pt x="324" y="173"/>
                    </a:cubicBezTo>
                    <a:cubicBezTo>
                      <a:pt x="327" y="175"/>
                      <a:pt x="329" y="176"/>
                      <a:pt x="331" y="176"/>
                    </a:cubicBezTo>
                    <a:cubicBezTo>
                      <a:pt x="337" y="176"/>
                      <a:pt x="343" y="170"/>
                      <a:pt x="349" y="164"/>
                    </a:cubicBezTo>
                    <a:cubicBezTo>
                      <a:pt x="357" y="156"/>
                      <a:pt x="369" y="156"/>
                      <a:pt x="373" y="91"/>
                    </a:cubicBezTo>
                    <a:cubicBezTo>
                      <a:pt x="361" y="50"/>
                      <a:pt x="349" y="50"/>
                      <a:pt x="337" y="50"/>
                    </a:cubicBezTo>
                    <a:cubicBezTo>
                      <a:pt x="324" y="52"/>
                      <a:pt x="312" y="53"/>
                      <a:pt x="300" y="53"/>
                    </a:cubicBezTo>
                    <a:cubicBezTo>
                      <a:pt x="287" y="53"/>
                      <a:pt x="275" y="52"/>
                      <a:pt x="263" y="50"/>
                    </a:cubicBezTo>
                    <a:cubicBezTo>
                      <a:pt x="209" y="29"/>
                      <a:pt x="156" y="17"/>
                      <a:pt x="103" y="4"/>
                    </a:cubicBezTo>
                    <a:cubicBezTo>
                      <a:pt x="74" y="0"/>
                      <a:pt x="45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4" name="Google Shape;354;p39"/>
              <p:cNvSpPr/>
              <p:nvPr/>
            </p:nvSpPr>
            <p:spPr>
              <a:xfrm>
                <a:off x="-1303070" y="1251030"/>
                <a:ext cx="4067" cy="6997"/>
              </a:xfrm>
              <a:custGeom>
                <a:avLst/>
                <a:gdLst/>
                <a:ahLst/>
                <a:cxnLst/>
                <a:rect l="l" t="t" r="r" b="b"/>
                <a:pathLst>
                  <a:path w="50" h="137" extrusionOk="0">
                    <a:moveTo>
                      <a:pt x="27" y="0"/>
                    </a:moveTo>
                    <a:cubicBezTo>
                      <a:pt x="19" y="0"/>
                      <a:pt x="11" y="15"/>
                      <a:pt x="5" y="34"/>
                    </a:cubicBezTo>
                    <a:cubicBezTo>
                      <a:pt x="1" y="91"/>
                      <a:pt x="1" y="112"/>
                      <a:pt x="13" y="128"/>
                    </a:cubicBezTo>
                    <a:cubicBezTo>
                      <a:pt x="18" y="132"/>
                      <a:pt x="23" y="136"/>
                      <a:pt x="28" y="136"/>
                    </a:cubicBezTo>
                    <a:cubicBezTo>
                      <a:pt x="37" y="136"/>
                      <a:pt x="44" y="119"/>
                      <a:pt x="50" y="46"/>
                    </a:cubicBezTo>
                    <a:cubicBezTo>
                      <a:pt x="42" y="13"/>
                      <a:pt x="34" y="0"/>
                      <a:pt x="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5" name="Google Shape;355;p39"/>
              <p:cNvSpPr/>
              <p:nvPr/>
            </p:nvSpPr>
            <p:spPr>
              <a:xfrm>
                <a:off x="-1308357" y="1252051"/>
                <a:ext cx="3741" cy="6895"/>
              </a:xfrm>
              <a:custGeom>
                <a:avLst/>
                <a:gdLst/>
                <a:ahLst/>
                <a:cxnLst/>
                <a:rect l="l" t="t" r="r" b="b"/>
                <a:pathLst>
                  <a:path w="46" h="135" extrusionOk="0">
                    <a:moveTo>
                      <a:pt x="19" y="1"/>
                    </a:moveTo>
                    <a:cubicBezTo>
                      <a:pt x="12" y="1"/>
                      <a:pt x="6" y="8"/>
                      <a:pt x="0" y="30"/>
                    </a:cubicBezTo>
                    <a:cubicBezTo>
                      <a:pt x="0" y="88"/>
                      <a:pt x="8" y="125"/>
                      <a:pt x="17" y="133"/>
                    </a:cubicBezTo>
                    <a:cubicBezTo>
                      <a:pt x="18" y="134"/>
                      <a:pt x="20" y="135"/>
                      <a:pt x="21" y="135"/>
                    </a:cubicBezTo>
                    <a:cubicBezTo>
                      <a:pt x="31" y="135"/>
                      <a:pt x="38" y="112"/>
                      <a:pt x="41" y="80"/>
                    </a:cubicBezTo>
                    <a:cubicBezTo>
                      <a:pt x="45" y="59"/>
                      <a:pt x="45" y="35"/>
                      <a:pt x="37" y="14"/>
                    </a:cubicBezTo>
                    <a:cubicBezTo>
                      <a:pt x="31" y="8"/>
                      <a:pt x="25" y="1"/>
                      <a:pt x="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6" name="Google Shape;356;p39"/>
              <p:cNvSpPr/>
              <p:nvPr/>
            </p:nvSpPr>
            <p:spPr>
              <a:xfrm>
                <a:off x="-1256302" y="1253788"/>
                <a:ext cx="2359" cy="5312"/>
              </a:xfrm>
              <a:custGeom>
                <a:avLst/>
                <a:gdLst/>
                <a:ahLst/>
                <a:cxnLst/>
                <a:rect l="l" t="t" r="r" b="b"/>
                <a:pathLst>
                  <a:path w="29" h="104" extrusionOk="0">
                    <a:moveTo>
                      <a:pt x="17" y="1"/>
                    </a:moveTo>
                    <a:cubicBezTo>
                      <a:pt x="13" y="5"/>
                      <a:pt x="8" y="1"/>
                      <a:pt x="8" y="9"/>
                    </a:cubicBezTo>
                    <a:cubicBezTo>
                      <a:pt x="4" y="21"/>
                      <a:pt x="4" y="37"/>
                      <a:pt x="4" y="54"/>
                    </a:cubicBezTo>
                    <a:cubicBezTo>
                      <a:pt x="0" y="66"/>
                      <a:pt x="4" y="78"/>
                      <a:pt x="8" y="87"/>
                    </a:cubicBezTo>
                    <a:cubicBezTo>
                      <a:pt x="13" y="95"/>
                      <a:pt x="21" y="99"/>
                      <a:pt x="29" y="103"/>
                    </a:cubicBezTo>
                    <a:cubicBezTo>
                      <a:pt x="29" y="74"/>
                      <a:pt x="29" y="50"/>
                      <a:pt x="29" y="33"/>
                    </a:cubicBezTo>
                    <a:cubicBezTo>
                      <a:pt x="29" y="1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7" name="Google Shape;357;p39"/>
              <p:cNvSpPr/>
              <p:nvPr/>
            </p:nvSpPr>
            <p:spPr>
              <a:xfrm>
                <a:off x="-1336742" y="1091267"/>
                <a:ext cx="48476" cy="11543"/>
              </a:xfrm>
              <a:custGeom>
                <a:avLst/>
                <a:gdLst/>
                <a:ahLst/>
                <a:cxnLst/>
                <a:rect l="l" t="t" r="r" b="b"/>
                <a:pathLst>
                  <a:path w="596" h="226" extrusionOk="0">
                    <a:moveTo>
                      <a:pt x="82" y="1"/>
                    </a:moveTo>
                    <a:cubicBezTo>
                      <a:pt x="81" y="1"/>
                      <a:pt x="79" y="1"/>
                      <a:pt x="78" y="2"/>
                    </a:cubicBezTo>
                    <a:cubicBezTo>
                      <a:pt x="67" y="13"/>
                      <a:pt x="53" y="19"/>
                      <a:pt x="38" y="19"/>
                    </a:cubicBezTo>
                    <a:cubicBezTo>
                      <a:pt x="31" y="19"/>
                      <a:pt x="24" y="18"/>
                      <a:pt x="17" y="15"/>
                    </a:cubicBezTo>
                    <a:cubicBezTo>
                      <a:pt x="16" y="14"/>
                      <a:pt x="15" y="14"/>
                      <a:pt x="14" y="14"/>
                    </a:cubicBezTo>
                    <a:cubicBezTo>
                      <a:pt x="7" y="14"/>
                      <a:pt x="0" y="32"/>
                      <a:pt x="0" y="72"/>
                    </a:cubicBezTo>
                    <a:cubicBezTo>
                      <a:pt x="0" y="123"/>
                      <a:pt x="7" y="152"/>
                      <a:pt x="17" y="152"/>
                    </a:cubicBezTo>
                    <a:cubicBezTo>
                      <a:pt x="18" y="152"/>
                      <a:pt x="19" y="151"/>
                      <a:pt x="21" y="150"/>
                    </a:cubicBezTo>
                    <a:cubicBezTo>
                      <a:pt x="23" y="149"/>
                      <a:pt x="26" y="149"/>
                      <a:pt x="28" y="149"/>
                    </a:cubicBezTo>
                    <a:cubicBezTo>
                      <a:pt x="43" y="149"/>
                      <a:pt x="60" y="163"/>
                      <a:pt x="71" y="163"/>
                    </a:cubicBezTo>
                    <a:cubicBezTo>
                      <a:pt x="72" y="163"/>
                      <a:pt x="73" y="163"/>
                      <a:pt x="74" y="163"/>
                    </a:cubicBezTo>
                    <a:cubicBezTo>
                      <a:pt x="86" y="158"/>
                      <a:pt x="99" y="154"/>
                      <a:pt x="107" y="121"/>
                    </a:cubicBezTo>
                    <a:lnTo>
                      <a:pt x="181" y="216"/>
                    </a:lnTo>
                    <a:cubicBezTo>
                      <a:pt x="187" y="196"/>
                      <a:pt x="193" y="189"/>
                      <a:pt x="200" y="189"/>
                    </a:cubicBezTo>
                    <a:cubicBezTo>
                      <a:pt x="213" y="189"/>
                      <a:pt x="225" y="212"/>
                      <a:pt x="230" y="212"/>
                    </a:cubicBezTo>
                    <a:cubicBezTo>
                      <a:pt x="231" y="211"/>
                      <a:pt x="232" y="211"/>
                      <a:pt x="233" y="211"/>
                    </a:cubicBezTo>
                    <a:cubicBezTo>
                      <a:pt x="242" y="211"/>
                      <a:pt x="249" y="226"/>
                      <a:pt x="255" y="226"/>
                    </a:cubicBezTo>
                    <a:cubicBezTo>
                      <a:pt x="256" y="226"/>
                      <a:pt x="258" y="225"/>
                      <a:pt x="259" y="224"/>
                    </a:cubicBezTo>
                    <a:cubicBezTo>
                      <a:pt x="288" y="204"/>
                      <a:pt x="312" y="183"/>
                      <a:pt x="345" y="167"/>
                    </a:cubicBezTo>
                    <a:cubicBezTo>
                      <a:pt x="370" y="158"/>
                      <a:pt x="398" y="142"/>
                      <a:pt x="427" y="134"/>
                    </a:cubicBezTo>
                    <a:cubicBezTo>
                      <a:pt x="431" y="132"/>
                      <a:pt x="436" y="131"/>
                      <a:pt x="441" y="131"/>
                    </a:cubicBezTo>
                    <a:cubicBezTo>
                      <a:pt x="454" y="131"/>
                      <a:pt x="466" y="138"/>
                      <a:pt x="472" y="150"/>
                    </a:cubicBezTo>
                    <a:cubicBezTo>
                      <a:pt x="474" y="154"/>
                      <a:pt x="476" y="156"/>
                      <a:pt x="478" y="156"/>
                    </a:cubicBezTo>
                    <a:cubicBezTo>
                      <a:pt x="483" y="156"/>
                      <a:pt x="490" y="149"/>
                      <a:pt x="493" y="146"/>
                    </a:cubicBezTo>
                    <a:cubicBezTo>
                      <a:pt x="497" y="146"/>
                      <a:pt x="501" y="142"/>
                      <a:pt x="505" y="142"/>
                    </a:cubicBezTo>
                    <a:cubicBezTo>
                      <a:pt x="530" y="142"/>
                      <a:pt x="554" y="150"/>
                      <a:pt x="583" y="154"/>
                    </a:cubicBezTo>
                    <a:cubicBezTo>
                      <a:pt x="583" y="154"/>
                      <a:pt x="587" y="150"/>
                      <a:pt x="591" y="146"/>
                    </a:cubicBezTo>
                    <a:cubicBezTo>
                      <a:pt x="595" y="130"/>
                      <a:pt x="595" y="113"/>
                      <a:pt x="595" y="93"/>
                    </a:cubicBezTo>
                    <a:cubicBezTo>
                      <a:pt x="595" y="85"/>
                      <a:pt x="595" y="76"/>
                      <a:pt x="595" y="72"/>
                    </a:cubicBezTo>
                    <a:cubicBezTo>
                      <a:pt x="591" y="60"/>
                      <a:pt x="591" y="48"/>
                      <a:pt x="583" y="35"/>
                    </a:cubicBezTo>
                    <a:cubicBezTo>
                      <a:pt x="579" y="31"/>
                      <a:pt x="571" y="27"/>
                      <a:pt x="558" y="27"/>
                    </a:cubicBezTo>
                    <a:cubicBezTo>
                      <a:pt x="547" y="27"/>
                      <a:pt x="535" y="36"/>
                      <a:pt x="523" y="36"/>
                    </a:cubicBezTo>
                    <a:cubicBezTo>
                      <a:pt x="516" y="36"/>
                      <a:pt x="510" y="34"/>
                      <a:pt x="505" y="27"/>
                    </a:cubicBezTo>
                    <a:cubicBezTo>
                      <a:pt x="494" y="16"/>
                      <a:pt x="483" y="12"/>
                      <a:pt x="472" y="12"/>
                    </a:cubicBezTo>
                    <a:cubicBezTo>
                      <a:pt x="456" y="12"/>
                      <a:pt x="440" y="21"/>
                      <a:pt x="423" y="23"/>
                    </a:cubicBezTo>
                    <a:cubicBezTo>
                      <a:pt x="419" y="23"/>
                      <a:pt x="411" y="27"/>
                      <a:pt x="402" y="27"/>
                    </a:cubicBezTo>
                    <a:cubicBezTo>
                      <a:pt x="391" y="27"/>
                      <a:pt x="379" y="18"/>
                      <a:pt x="367" y="18"/>
                    </a:cubicBezTo>
                    <a:cubicBezTo>
                      <a:pt x="362" y="18"/>
                      <a:pt x="358" y="20"/>
                      <a:pt x="353" y="23"/>
                    </a:cubicBezTo>
                    <a:cubicBezTo>
                      <a:pt x="338" y="31"/>
                      <a:pt x="324" y="34"/>
                      <a:pt x="309" y="34"/>
                    </a:cubicBezTo>
                    <a:cubicBezTo>
                      <a:pt x="280" y="34"/>
                      <a:pt x="252" y="23"/>
                      <a:pt x="222" y="23"/>
                    </a:cubicBezTo>
                    <a:cubicBezTo>
                      <a:pt x="209" y="20"/>
                      <a:pt x="195" y="8"/>
                      <a:pt x="184" y="8"/>
                    </a:cubicBezTo>
                    <a:cubicBezTo>
                      <a:pt x="182" y="8"/>
                      <a:pt x="179" y="9"/>
                      <a:pt x="177" y="11"/>
                    </a:cubicBezTo>
                    <a:cubicBezTo>
                      <a:pt x="174" y="12"/>
                      <a:pt x="172" y="12"/>
                      <a:pt x="169" y="12"/>
                    </a:cubicBezTo>
                    <a:cubicBezTo>
                      <a:pt x="160" y="12"/>
                      <a:pt x="151" y="8"/>
                      <a:pt x="143" y="8"/>
                    </a:cubicBezTo>
                    <a:cubicBezTo>
                      <a:pt x="131" y="8"/>
                      <a:pt x="120" y="16"/>
                      <a:pt x="111" y="60"/>
                    </a:cubicBezTo>
                    <a:cubicBezTo>
                      <a:pt x="97" y="21"/>
                      <a:pt x="89" y="1"/>
                      <a:pt x="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8" name="Google Shape;358;p39"/>
              <p:cNvSpPr/>
              <p:nvPr/>
            </p:nvSpPr>
            <p:spPr>
              <a:xfrm>
                <a:off x="-1270048" y="1091216"/>
                <a:ext cx="7808" cy="6487"/>
              </a:xfrm>
              <a:custGeom>
                <a:avLst/>
                <a:gdLst/>
                <a:ahLst/>
                <a:cxnLst/>
                <a:rect l="l" t="t" r="r" b="b"/>
                <a:pathLst>
                  <a:path w="96" h="127" extrusionOk="0">
                    <a:moveTo>
                      <a:pt x="47" y="0"/>
                    </a:moveTo>
                    <a:cubicBezTo>
                      <a:pt x="38" y="0"/>
                      <a:pt x="30" y="1"/>
                      <a:pt x="21" y="3"/>
                    </a:cubicBezTo>
                    <a:cubicBezTo>
                      <a:pt x="13" y="3"/>
                      <a:pt x="5" y="20"/>
                      <a:pt x="5" y="53"/>
                    </a:cubicBezTo>
                    <a:cubicBezTo>
                      <a:pt x="1" y="77"/>
                      <a:pt x="9" y="102"/>
                      <a:pt x="21" y="122"/>
                    </a:cubicBezTo>
                    <a:cubicBezTo>
                      <a:pt x="21" y="127"/>
                      <a:pt x="26" y="127"/>
                      <a:pt x="26" y="127"/>
                    </a:cubicBezTo>
                    <a:cubicBezTo>
                      <a:pt x="31" y="115"/>
                      <a:pt x="37" y="112"/>
                      <a:pt x="43" y="112"/>
                    </a:cubicBezTo>
                    <a:cubicBezTo>
                      <a:pt x="52" y="112"/>
                      <a:pt x="60" y="120"/>
                      <a:pt x="69" y="120"/>
                    </a:cubicBezTo>
                    <a:cubicBezTo>
                      <a:pt x="71" y="120"/>
                      <a:pt x="73" y="119"/>
                      <a:pt x="75" y="118"/>
                    </a:cubicBezTo>
                    <a:cubicBezTo>
                      <a:pt x="83" y="118"/>
                      <a:pt x="91" y="110"/>
                      <a:pt x="95" y="69"/>
                    </a:cubicBezTo>
                    <a:cubicBezTo>
                      <a:pt x="87" y="12"/>
                      <a:pt x="87" y="8"/>
                      <a:pt x="75" y="3"/>
                    </a:cubicBezTo>
                    <a:cubicBezTo>
                      <a:pt x="65" y="1"/>
                      <a:pt x="55" y="0"/>
                      <a:pt x="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" name="Google Shape;359;p39"/>
              <p:cNvSpPr/>
              <p:nvPr/>
            </p:nvSpPr>
            <p:spPr>
              <a:xfrm>
                <a:off x="-1278995" y="1090654"/>
                <a:ext cx="3416" cy="6844"/>
              </a:xfrm>
              <a:custGeom>
                <a:avLst/>
                <a:gdLst/>
                <a:ahLst/>
                <a:cxnLst/>
                <a:rect l="l" t="t" r="r" b="b"/>
                <a:pathLst>
                  <a:path w="42" h="134" extrusionOk="0">
                    <a:moveTo>
                      <a:pt x="11" y="1"/>
                    </a:moveTo>
                    <a:cubicBezTo>
                      <a:pt x="7" y="1"/>
                      <a:pt x="4" y="25"/>
                      <a:pt x="0" y="68"/>
                    </a:cubicBezTo>
                    <a:cubicBezTo>
                      <a:pt x="0" y="88"/>
                      <a:pt x="4" y="109"/>
                      <a:pt x="13" y="129"/>
                    </a:cubicBezTo>
                    <a:cubicBezTo>
                      <a:pt x="14" y="132"/>
                      <a:pt x="16" y="134"/>
                      <a:pt x="18" y="134"/>
                    </a:cubicBezTo>
                    <a:cubicBezTo>
                      <a:pt x="22" y="134"/>
                      <a:pt x="28" y="129"/>
                      <a:pt x="33" y="121"/>
                    </a:cubicBezTo>
                    <a:cubicBezTo>
                      <a:pt x="41" y="92"/>
                      <a:pt x="41" y="64"/>
                      <a:pt x="37" y="35"/>
                    </a:cubicBezTo>
                    <a:cubicBezTo>
                      <a:pt x="33" y="23"/>
                      <a:pt x="25" y="10"/>
                      <a:pt x="13" y="2"/>
                    </a:cubicBezTo>
                    <a:cubicBezTo>
                      <a:pt x="12" y="1"/>
                      <a:pt x="11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" name="Google Shape;360;p39"/>
              <p:cNvSpPr/>
              <p:nvPr/>
            </p:nvSpPr>
            <p:spPr>
              <a:xfrm>
                <a:off x="-1284363" y="1091522"/>
                <a:ext cx="3741" cy="7099"/>
              </a:xfrm>
              <a:custGeom>
                <a:avLst/>
                <a:gdLst/>
                <a:ahLst/>
                <a:cxnLst/>
                <a:rect l="l" t="t" r="r" b="b"/>
                <a:pathLst>
                  <a:path w="46" h="139" extrusionOk="0">
                    <a:moveTo>
                      <a:pt x="22" y="0"/>
                    </a:moveTo>
                    <a:cubicBezTo>
                      <a:pt x="15" y="0"/>
                      <a:pt x="9" y="11"/>
                      <a:pt x="5" y="43"/>
                    </a:cubicBezTo>
                    <a:cubicBezTo>
                      <a:pt x="1" y="75"/>
                      <a:pt x="5" y="108"/>
                      <a:pt x="17" y="137"/>
                    </a:cubicBezTo>
                    <a:cubicBezTo>
                      <a:pt x="18" y="138"/>
                      <a:pt x="19" y="138"/>
                      <a:pt x="20" y="138"/>
                    </a:cubicBezTo>
                    <a:cubicBezTo>
                      <a:pt x="28" y="138"/>
                      <a:pt x="38" y="108"/>
                      <a:pt x="42" y="71"/>
                    </a:cubicBezTo>
                    <a:cubicBezTo>
                      <a:pt x="46" y="51"/>
                      <a:pt x="42" y="30"/>
                      <a:pt x="37" y="14"/>
                    </a:cubicBezTo>
                    <a:cubicBezTo>
                      <a:pt x="32" y="7"/>
                      <a:pt x="27" y="0"/>
                      <a:pt x="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1" name="Google Shape;361;p39"/>
              <p:cNvSpPr/>
              <p:nvPr/>
            </p:nvSpPr>
            <p:spPr>
              <a:xfrm>
                <a:off x="-1287697" y="1091676"/>
                <a:ext cx="3091" cy="7304"/>
              </a:xfrm>
              <a:custGeom>
                <a:avLst/>
                <a:gdLst/>
                <a:ahLst/>
                <a:cxnLst/>
                <a:rect l="l" t="t" r="r" b="b"/>
                <a:pathLst>
                  <a:path w="38" h="143" extrusionOk="0">
                    <a:moveTo>
                      <a:pt x="16" y="0"/>
                    </a:moveTo>
                    <a:cubicBezTo>
                      <a:pt x="11" y="0"/>
                      <a:pt x="7" y="19"/>
                      <a:pt x="1" y="56"/>
                    </a:cubicBezTo>
                    <a:cubicBezTo>
                      <a:pt x="4" y="107"/>
                      <a:pt x="8" y="143"/>
                      <a:pt x="16" y="143"/>
                    </a:cubicBezTo>
                    <a:cubicBezTo>
                      <a:pt x="16" y="143"/>
                      <a:pt x="17" y="142"/>
                      <a:pt x="17" y="142"/>
                    </a:cubicBezTo>
                    <a:cubicBezTo>
                      <a:pt x="29" y="134"/>
                      <a:pt x="37" y="113"/>
                      <a:pt x="37" y="52"/>
                    </a:cubicBezTo>
                    <a:cubicBezTo>
                      <a:pt x="27" y="18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2" name="Google Shape;362;p39"/>
              <p:cNvSpPr/>
              <p:nvPr/>
            </p:nvSpPr>
            <p:spPr>
              <a:xfrm>
                <a:off x="-1274684" y="1091114"/>
                <a:ext cx="2765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12" extrusionOk="0">
                    <a:moveTo>
                      <a:pt x="16" y="1"/>
                    </a:moveTo>
                    <a:cubicBezTo>
                      <a:pt x="14" y="1"/>
                      <a:pt x="11" y="3"/>
                      <a:pt x="9" y="10"/>
                    </a:cubicBezTo>
                    <a:cubicBezTo>
                      <a:pt x="5" y="22"/>
                      <a:pt x="1" y="34"/>
                      <a:pt x="1" y="47"/>
                    </a:cubicBezTo>
                    <a:cubicBezTo>
                      <a:pt x="1" y="67"/>
                      <a:pt x="5" y="88"/>
                      <a:pt x="9" y="108"/>
                    </a:cubicBezTo>
                    <a:cubicBezTo>
                      <a:pt x="11" y="110"/>
                      <a:pt x="13" y="112"/>
                      <a:pt x="15" y="112"/>
                    </a:cubicBezTo>
                    <a:cubicBezTo>
                      <a:pt x="23" y="112"/>
                      <a:pt x="30" y="98"/>
                      <a:pt x="33" y="42"/>
                    </a:cubicBezTo>
                    <a:cubicBezTo>
                      <a:pt x="28" y="16"/>
                      <a:pt x="22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3" name="Google Shape;363;p39"/>
              <p:cNvSpPr/>
              <p:nvPr/>
            </p:nvSpPr>
            <p:spPr>
              <a:xfrm>
                <a:off x="-1339752" y="1091727"/>
                <a:ext cx="2765" cy="5771"/>
              </a:xfrm>
              <a:custGeom>
                <a:avLst/>
                <a:gdLst/>
                <a:ahLst/>
                <a:cxnLst/>
                <a:rect l="l" t="t" r="r" b="b"/>
                <a:pathLst>
                  <a:path w="34" h="113" extrusionOk="0">
                    <a:moveTo>
                      <a:pt x="14" y="0"/>
                    </a:moveTo>
                    <a:cubicBezTo>
                      <a:pt x="11" y="0"/>
                      <a:pt x="7" y="4"/>
                      <a:pt x="5" y="14"/>
                    </a:cubicBezTo>
                    <a:cubicBezTo>
                      <a:pt x="0" y="47"/>
                      <a:pt x="0" y="80"/>
                      <a:pt x="9" y="112"/>
                    </a:cubicBezTo>
                    <a:lnTo>
                      <a:pt x="29" y="96"/>
                    </a:lnTo>
                    <a:cubicBezTo>
                      <a:pt x="33" y="67"/>
                      <a:pt x="29" y="35"/>
                      <a:pt x="21" y="6"/>
                    </a:cubicBezTo>
                    <a:cubicBezTo>
                      <a:pt x="19" y="2"/>
                      <a:pt x="17" y="0"/>
                      <a:pt x="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4" name="Google Shape;364;p39"/>
              <p:cNvSpPr/>
              <p:nvPr/>
            </p:nvSpPr>
            <p:spPr>
              <a:xfrm>
                <a:off x="-1317059" y="1278916"/>
                <a:ext cx="34811" cy="7712"/>
              </a:xfrm>
              <a:custGeom>
                <a:avLst/>
                <a:gdLst/>
                <a:ahLst/>
                <a:cxnLst/>
                <a:rect l="l" t="t" r="r" b="b"/>
                <a:pathLst>
                  <a:path w="428" h="151" extrusionOk="0">
                    <a:moveTo>
                      <a:pt x="50" y="9"/>
                    </a:moveTo>
                    <a:cubicBezTo>
                      <a:pt x="33" y="13"/>
                      <a:pt x="17" y="1"/>
                      <a:pt x="0" y="38"/>
                    </a:cubicBezTo>
                    <a:lnTo>
                      <a:pt x="0" y="95"/>
                    </a:lnTo>
                    <a:cubicBezTo>
                      <a:pt x="13" y="136"/>
                      <a:pt x="25" y="140"/>
                      <a:pt x="41" y="140"/>
                    </a:cubicBezTo>
                    <a:cubicBezTo>
                      <a:pt x="119" y="140"/>
                      <a:pt x="193" y="149"/>
                      <a:pt x="271" y="149"/>
                    </a:cubicBezTo>
                    <a:cubicBezTo>
                      <a:pt x="276" y="150"/>
                      <a:pt x="281" y="150"/>
                      <a:pt x="286" y="150"/>
                    </a:cubicBezTo>
                    <a:cubicBezTo>
                      <a:pt x="301" y="150"/>
                      <a:pt x="316" y="145"/>
                      <a:pt x="329" y="132"/>
                    </a:cubicBezTo>
                    <a:cubicBezTo>
                      <a:pt x="339" y="125"/>
                      <a:pt x="347" y="119"/>
                      <a:pt x="356" y="119"/>
                    </a:cubicBezTo>
                    <a:cubicBezTo>
                      <a:pt x="361" y="119"/>
                      <a:pt x="367" y="122"/>
                      <a:pt x="374" y="128"/>
                    </a:cubicBezTo>
                    <a:cubicBezTo>
                      <a:pt x="378" y="133"/>
                      <a:pt x="383" y="135"/>
                      <a:pt x="387" y="135"/>
                    </a:cubicBezTo>
                    <a:cubicBezTo>
                      <a:pt x="399" y="135"/>
                      <a:pt x="412" y="118"/>
                      <a:pt x="427" y="79"/>
                    </a:cubicBezTo>
                    <a:cubicBezTo>
                      <a:pt x="411" y="37"/>
                      <a:pt x="397" y="20"/>
                      <a:pt x="384" y="20"/>
                    </a:cubicBezTo>
                    <a:cubicBezTo>
                      <a:pt x="376" y="20"/>
                      <a:pt x="369" y="25"/>
                      <a:pt x="362" y="34"/>
                    </a:cubicBezTo>
                    <a:cubicBezTo>
                      <a:pt x="358" y="37"/>
                      <a:pt x="354" y="47"/>
                      <a:pt x="351" y="47"/>
                    </a:cubicBezTo>
                    <a:cubicBezTo>
                      <a:pt x="350" y="47"/>
                      <a:pt x="350" y="47"/>
                      <a:pt x="349" y="46"/>
                    </a:cubicBezTo>
                    <a:cubicBezTo>
                      <a:pt x="334" y="26"/>
                      <a:pt x="320" y="20"/>
                      <a:pt x="306" y="20"/>
                    </a:cubicBezTo>
                    <a:cubicBezTo>
                      <a:pt x="292" y="20"/>
                      <a:pt x="277" y="26"/>
                      <a:pt x="262" y="26"/>
                    </a:cubicBezTo>
                    <a:cubicBezTo>
                      <a:pt x="259" y="26"/>
                      <a:pt x="257" y="26"/>
                      <a:pt x="255" y="26"/>
                    </a:cubicBezTo>
                    <a:cubicBezTo>
                      <a:pt x="210" y="17"/>
                      <a:pt x="165" y="21"/>
                      <a:pt x="119" y="17"/>
                    </a:cubicBezTo>
                    <a:cubicBezTo>
                      <a:pt x="95" y="13"/>
                      <a:pt x="74" y="9"/>
                      <a:pt x="50" y="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5" name="Google Shape;365;p39"/>
              <p:cNvSpPr/>
              <p:nvPr/>
            </p:nvSpPr>
            <p:spPr>
              <a:xfrm>
                <a:off x="-1282004" y="1280908"/>
                <a:ext cx="3091" cy="4137"/>
              </a:xfrm>
              <a:custGeom>
                <a:avLst/>
                <a:gdLst/>
                <a:ahLst/>
                <a:cxnLst/>
                <a:rect l="l" t="t" r="r" b="b"/>
                <a:pathLst>
                  <a:path w="38" h="81" extrusionOk="0">
                    <a:moveTo>
                      <a:pt x="21" y="0"/>
                    </a:moveTo>
                    <a:cubicBezTo>
                      <a:pt x="15" y="0"/>
                      <a:pt x="9" y="11"/>
                      <a:pt x="0" y="23"/>
                    </a:cubicBezTo>
                    <a:cubicBezTo>
                      <a:pt x="7" y="62"/>
                      <a:pt x="12" y="81"/>
                      <a:pt x="18" y="81"/>
                    </a:cubicBezTo>
                    <a:cubicBezTo>
                      <a:pt x="23" y="81"/>
                      <a:pt x="29" y="65"/>
                      <a:pt x="37" y="36"/>
                    </a:cubicBezTo>
                    <a:cubicBezTo>
                      <a:pt x="31" y="10"/>
                      <a:pt x="26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6" name="Google Shape;366;p39"/>
              <p:cNvSpPr/>
              <p:nvPr/>
            </p:nvSpPr>
            <p:spPr>
              <a:xfrm>
                <a:off x="-1289406" y="1305833"/>
                <a:ext cx="33185" cy="7304"/>
              </a:xfrm>
              <a:custGeom>
                <a:avLst/>
                <a:gdLst/>
                <a:ahLst/>
                <a:cxnLst/>
                <a:rect l="l" t="t" r="r" b="b"/>
                <a:pathLst>
                  <a:path w="408" h="143" extrusionOk="0">
                    <a:moveTo>
                      <a:pt x="338" y="1"/>
                    </a:moveTo>
                    <a:cubicBezTo>
                      <a:pt x="310" y="1"/>
                      <a:pt x="282" y="13"/>
                      <a:pt x="251" y="16"/>
                    </a:cubicBezTo>
                    <a:cubicBezTo>
                      <a:pt x="210" y="20"/>
                      <a:pt x="169" y="24"/>
                      <a:pt x="128" y="24"/>
                    </a:cubicBezTo>
                    <a:cubicBezTo>
                      <a:pt x="91" y="24"/>
                      <a:pt x="58" y="11"/>
                      <a:pt x="26" y="7"/>
                    </a:cubicBezTo>
                    <a:cubicBezTo>
                      <a:pt x="22" y="7"/>
                      <a:pt x="13" y="11"/>
                      <a:pt x="9" y="20"/>
                    </a:cubicBezTo>
                    <a:cubicBezTo>
                      <a:pt x="5" y="32"/>
                      <a:pt x="1" y="48"/>
                      <a:pt x="5" y="61"/>
                    </a:cubicBezTo>
                    <a:cubicBezTo>
                      <a:pt x="1" y="77"/>
                      <a:pt x="5" y="94"/>
                      <a:pt x="9" y="106"/>
                    </a:cubicBezTo>
                    <a:cubicBezTo>
                      <a:pt x="17" y="118"/>
                      <a:pt x="26" y="126"/>
                      <a:pt x="30" y="126"/>
                    </a:cubicBezTo>
                    <a:lnTo>
                      <a:pt x="83" y="126"/>
                    </a:lnTo>
                    <a:cubicBezTo>
                      <a:pt x="108" y="135"/>
                      <a:pt x="136" y="139"/>
                      <a:pt x="161" y="143"/>
                    </a:cubicBezTo>
                    <a:cubicBezTo>
                      <a:pt x="218" y="143"/>
                      <a:pt x="272" y="135"/>
                      <a:pt x="329" y="130"/>
                    </a:cubicBezTo>
                    <a:cubicBezTo>
                      <a:pt x="346" y="126"/>
                      <a:pt x="366" y="126"/>
                      <a:pt x="374" y="126"/>
                    </a:cubicBezTo>
                    <a:cubicBezTo>
                      <a:pt x="387" y="122"/>
                      <a:pt x="399" y="114"/>
                      <a:pt x="407" y="40"/>
                    </a:cubicBezTo>
                    <a:cubicBezTo>
                      <a:pt x="399" y="28"/>
                      <a:pt x="387" y="20"/>
                      <a:pt x="378" y="11"/>
                    </a:cubicBezTo>
                    <a:cubicBezTo>
                      <a:pt x="365" y="3"/>
                      <a:pt x="352" y="1"/>
                      <a:pt x="3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7" name="Google Shape;367;p39"/>
              <p:cNvSpPr/>
              <p:nvPr/>
            </p:nvSpPr>
            <p:spPr>
              <a:xfrm>
                <a:off x="-1255651" y="1306139"/>
                <a:ext cx="5775" cy="5976"/>
              </a:xfrm>
              <a:custGeom>
                <a:avLst/>
                <a:gdLst/>
                <a:ahLst/>
                <a:cxnLst/>
                <a:rect l="l" t="t" r="r" b="b"/>
                <a:pathLst>
                  <a:path w="71" h="117" extrusionOk="0">
                    <a:moveTo>
                      <a:pt x="38" y="0"/>
                    </a:moveTo>
                    <a:cubicBezTo>
                      <a:pt x="28" y="0"/>
                      <a:pt x="18" y="8"/>
                      <a:pt x="9" y="14"/>
                    </a:cubicBezTo>
                    <a:cubicBezTo>
                      <a:pt x="5" y="30"/>
                      <a:pt x="0" y="46"/>
                      <a:pt x="5" y="59"/>
                    </a:cubicBezTo>
                    <a:cubicBezTo>
                      <a:pt x="0" y="75"/>
                      <a:pt x="5" y="92"/>
                      <a:pt x="9" y="108"/>
                    </a:cubicBezTo>
                    <a:cubicBezTo>
                      <a:pt x="17" y="111"/>
                      <a:pt x="25" y="117"/>
                      <a:pt x="32" y="117"/>
                    </a:cubicBezTo>
                    <a:cubicBezTo>
                      <a:pt x="45" y="117"/>
                      <a:pt x="58" y="103"/>
                      <a:pt x="70" y="42"/>
                    </a:cubicBezTo>
                    <a:cubicBezTo>
                      <a:pt x="59" y="10"/>
                      <a:pt x="48" y="0"/>
                      <a:pt x="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8" name="Google Shape;368;p39"/>
              <p:cNvSpPr/>
              <p:nvPr/>
            </p:nvSpPr>
            <p:spPr>
              <a:xfrm>
                <a:off x="-1247274" y="1306599"/>
                <a:ext cx="5693" cy="6129"/>
              </a:xfrm>
              <a:custGeom>
                <a:avLst/>
                <a:gdLst/>
                <a:ahLst/>
                <a:cxnLst/>
                <a:rect l="l" t="t" r="r" b="b"/>
                <a:pathLst>
                  <a:path w="70" h="120" extrusionOk="0">
                    <a:moveTo>
                      <a:pt x="21" y="1"/>
                    </a:moveTo>
                    <a:cubicBezTo>
                      <a:pt x="12" y="1"/>
                      <a:pt x="8" y="21"/>
                      <a:pt x="0" y="33"/>
                    </a:cubicBezTo>
                    <a:cubicBezTo>
                      <a:pt x="8" y="111"/>
                      <a:pt x="8" y="111"/>
                      <a:pt x="12" y="111"/>
                    </a:cubicBezTo>
                    <a:cubicBezTo>
                      <a:pt x="29" y="115"/>
                      <a:pt x="41" y="120"/>
                      <a:pt x="57" y="120"/>
                    </a:cubicBezTo>
                    <a:cubicBezTo>
                      <a:pt x="62" y="120"/>
                      <a:pt x="66" y="103"/>
                      <a:pt x="70" y="87"/>
                    </a:cubicBezTo>
                    <a:cubicBezTo>
                      <a:pt x="66" y="66"/>
                      <a:pt x="62" y="46"/>
                      <a:pt x="57" y="25"/>
                    </a:cubicBezTo>
                    <a:cubicBezTo>
                      <a:pt x="49" y="13"/>
                      <a:pt x="33" y="5"/>
                      <a:pt x="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9" name="Google Shape;369;p39"/>
              <p:cNvSpPr/>
              <p:nvPr/>
            </p:nvSpPr>
            <p:spPr>
              <a:xfrm>
                <a:off x="-1238652" y="1307161"/>
                <a:ext cx="2765" cy="4290"/>
              </a:xfrm>
              <a:custGeom>
                <a:avLst/>
                <a:gdLst/>
                <a:ahLst/>
                <a:cxnLst/>
                <a:rect l="l" t="t" r="r" b="b"/>
                <a:pathLst>
                  <a:path w="34" h="84" extrusionOk="0">
                    <a:moveTo>
                      <a:pt x="16" y="1"/>
                    </a:moveTo>
                    <a:cubicBezTo>
                      <a:pt x="11" y="1"/>
                      <a:pt x="7" y="16"/>
                      <a:pt x="1" y="47"/>
                    </a:cubicBezTo>
                    <a:cubicBezTo>
                      <a:pt x="7" y="72"/>
                      <a:pt x="12" y="84"/>
                      <a:pt x="17" y="84"/>
                    </a:cubicBezTo>
                    <a:cubicBezTo>
                      <a:pt x="22" y="84"/>
                      <a:pt x="27" y="72"/>
                      <a:pt x="34" y="47"/>
                    </a:cubicBezTo>
                    <a:cubicBezTo>
                      <a:pt x="25" y="16"/>
                      <a:pt x="20" y="1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0" name="Google Shape;370;p39"/>
              <p:cNvSpPr/>
              <p:nvPr/>
            </p:nvSpPr>
            <p:spPr>
              <a:xfrm>
                <a:off x="-1284363" y="1063533"/>
                <a:ext cx="3416" cy="5874"/>
              </a:xfrm>
              <a:custGeom>
                <a:avLst/>
                <a:gdLst/>
                <a:ahLst/>
                <a:cxnLst/>
                <a:rect l="l" t="t" r="r" b="b"/>
                <a:pathLst>
                  <a:path w="42" h="115" extrusionOk="0">
                    <a:moveTo>
                      <a:pt x="18" y="1"/>
                    </a:moveTo>
                    <a:cubicBezTo>
                      <a:pt x="12" y="1"/>
                      <a:pt x="6" y="11"/>
                      <a:pt x="1" y="41"/>
                    </a:cubicBezTo>
                    <a:cubicBezTo>
                      <a:pt x="5" y="94"/>
                      <a:pt x="13" y="115"/>
                      <a:pt x="17" y="115"/>
                    </a:cubicBezTo>
                    <a:cubicBezTo>
                      <a:pt x="25" y="115"/>
                      <a:pt x="29" y="111"/>
                      <a:pt x="37" y="98"/>
                    </a:cubicBezTo>
                    <a:cubicBezTo>
                      <a:pt x="42" y="74"/>
                      <a:pt x="42" y="53"/>
                      <a:pt x="37" y="28"/>
                    </a:cubicBezTo>
                    <a:cubicBezTo>
                      <a:pt x="31" y="13"/>
                      <a:pt x="25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1" name="Google Shape;371;p39"/>
              <p:cNvSpPr/>
              <p:nvPr/>
            </p:nvSpPr>
            <p:spPr>
              <a:xfrm>
                <a:off x="-1307381" y="1063840"/>
                <a:ext cx="2765" cy="5669"/>
              </a:xfrm>
              <a:custGeom>
                <a:avLst/>
                <a:gdLst/>
                <a:ahLst/>
                <a:cxnLst/>
                <a:rect l="l" t="t" r="r" b="b"/>
                <a:pathLst>
                  <a:path w="34" h="111" extrusionOk="0">
                    <a:moveTo>
                      <a:pt x="21" y="0"/>
                    </a:moveTo>
                    <a:cubicBezTo>
                      <a:pt x="13" y="0"/>
                      <a:pt x="7" y="9"/>
                      <a:pt x="0" y="47"/>
                    </a:cubicBezTo>
                    <a:cubicBezTo>
                      <a:pt x="9" y="89"/>
                      <a:pt x="15" y="110"/>
                      <a:pt x="21" y="110"/>
                    </a:cubicBezTo>
                    <a:cubicBezTo>
                      <a:pt x="24" y="110"/>
                      <a:pt x="27" y="105"/>
                      <a:pt x="29" y="96"/>
                    </a:cubicBezTo>
                    <a:cubicBezTo>
                      <a:pt x="33" y="76"/>
                      <a:pt x="33" y="59"/>
                      <a:pt x="33" y="39"/>
                    </a:cubicBezTo>
                    <a:cubicBezTo>
                      <a:pt x="33" y="27"/>
                      <a:pt x="33" y="14"/>
                      <a:pt x="29" y="2"/>
                    </a:cubicBezTo>
                    <a:cubicBezTo>
                      <a:pt x="26" y="1"/>
                      <a:pt x="24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2" name="Google Shape;372;p39"/>
              <p:cNvSpPr/>
              <p:nvPr/>
            </p:nvSpPr>
            <p:spPr>
              <a:xfrm>
                <a:off x="-1302744" y="1063789"/>
                <a:ext cx="17162" cy="7406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45" extrusionOk="0">
                    <a:moveTo>
                      <a:pt x="190" y="1"/>
                    </a:moveTo>
                    <a:cubicBezTo>
                      <a:pt x="188" y="1"/>
                      <a:pt x="187" y="2"/>
                      <a:pt x="186" y="3"/>
                    </a:cubicBezTo>
                    <a:lnTo>
                      <a:pt x="103" y="7"/>
                    </a:lnTo>
                    <a:lnTo>
                      <a:pt x="17" y="7"/>
                    </a:lnTo>
                    <a:cubicBezTo>
                      <a:pt x="13" y="7"/>
                      <a:pt x="13" y="7"/>
                      <a:pt x="9" y="11"/>
                    </a:cubicBezTo>
                    <a:cubicBezTo>
                      <a:pt x="1" y="40"/>
                      <a:pt x="1" y="69"/>
                      <a:pt x="5" y="97"/>
                    </a:cubicBezTo>
                    <a:cubicBezTo>
                      <a:pt x="8" y="131"/>
                      <a:pt x="14" y="140"/>
                      <a:pt x="21" y="140"/>
                    </a:cubicBezTo>
                    <a:cubicBezTo>
                      <a:pt x="22" y="140"/>
                      <a:pt x="24" y="139"/>
                      <a:pt x="25" y="138"/>
                    </a:cubicBezTo>
                    <a:cubicBezTo>
                      <a:pt x="29" y="131"/>
                      <a:pt x="35" y="116"/>
                      <a:pt x="40" y="116"/>
                    </a:cubicBezTo>
                    <a:cubicBezTo>
                      <a:pt x="40" y="116"/>
                      <a:pt x="41" y="117"/>
                      <a:pt x="42" y="118"/>
                    </a:cubicBezTo>
                    <a:cubicBezTo>
                      <a:pt x="52" y="138"/>
                      <a:pt x="61" y="142"/>
                      <a:pt x="71" y="142"/>
                    </a:cubicBezTo>
                    <a:cubicBezTo>
                      <a:pt x="78" y="142"/>
                      <a:pt x="84" y="141"/>
                      <a:pt x="92" y="141"/>
                    </a:cubicBezTo>
                    <a:cubicBezTo>
                      <a:pt x="95" y="141"/>
                      <a:pt x="99" y="141"/>
                      <a:pt x="103" y="142"/>
                    </a:cubicBezTo>
                    <a:cubicBezTo>
                      <a:pt x="105" y="143"/>
                      <a:pt x="107" y="143"/>
                      <a:pt x="109" y="143"/>
                    </a:cubicBezTo>
                    <a:cubicBezTo>
                      <a:pt x="124" y="143"/>
                      <a:pt x="139" y="132"/>
                      <a:pt x="155" y="132"/>
                    </a:cubicBezTo>
                    <a:cubicBezTo>
                      <a:pt x="162" y="132"/>
                      <a:pt x="170" y="135"/>
                      <a:pt x="177" y="142"/>
                    </a:cubicBezTo>
                    <a:cubicBezTo>
                      <a:pt x="179" y="144"/>
                      <a:pt x="181" y="144"/>
                      <a:pt x="183" y="144"/>
                    </a:cubicBezTo>
                    <a:cubicBezTo>
                      <a:pt x="193" y="144"/>
                      <a:pt x="203" y="121"/>
                      <a:pt x="210" y="40"/>
                    </a:cubicBezTo>
                    <a:cubicBezTo>
                      <a:pt x="203" y="16"/>
                      <a:pt x="197" y="1"/>
                      <a:pt x="1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3" name="Google Shape;373;p39"/>
              <p:cNvSpPr/>
              <p:nvPr/>
            </p:nvSpPr>
            <p:spPr>
              <a:xfrm>
                <a:off x="-1275335" y="1064555"/>
                <a:ext cx="3741" cy="6129"/>
              </a:xfrm>
              <a:custGeom>
                <a:avLst/>
                <a:gdLst/>
                <a:ahLst/>
                <a:cxnLst/>
                <a:rect l="l" t="t" r="r" b="b"/>
                <a:pathLst>
                  <a:path w="46" h="120" extrusionOk="0">
                    <a:moveTo>
                      <a:pt x="19" y="0"/>
                    </a:moveTo>
                    <a:cubicBezTo>
                      <a:pt x="12" y="0"/>
                      <a:pt x="7" y="20"/>
                      <a:pt x="0" y="58"/>
                    </a:cubicBezTo>
                    <a:cubicBezTo>
                      <a:pt x="4" y="119"/>
                      <a:pt x="17" y="115"/>
                      <a:pt x="25" y="119"/>
                    </a:cubicBezTo>
                    <a:cubicBezTo>
                      <a:pt x="26" y="120"/>
                      <a:pt x="28" y="120"/>
                      <a:pt x="29" y="120"/>
                    </a:cubicBezTo>
                    <a:cubicBezTo>
                      <a:pt x="38" y="120"/>
                      <a:pt x="42" y="105"/>
                      <a:pt x="45" y="54"/>
                    </a:cubicBezTo>
                    <a:cubicBezTo>
                      <a:pt x="33" y="18"/>
                      <a:pt x="25" y="0"/>
                      <a:pt x="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4" name="Google Shape;374;p39"/>
              <p:cNvSpPr/>
              <p:nvPr/>
            </p:nvSpPr>
            <p:spPr>
              <a:xfrm>
                <a:off x="-1323729" y="1064708"/>
                <a:ext cx="2765" cy="6231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2" extrusionOk="0">
                    <a:moveTo>
                      <a:pt x="26" y="1"/>
                    </a:moveTo>
                    <a:cubicBezTo>
                      <a:pt x="26" y="1"/>
                      <a:pt x="25" y="1"/>
                      <a:pt x="25" y="1"/>
                    </a:cubicBezTo>
                    <a:cubicBezTo>
                      <a:pt x="17" y="5"/>
                      <a:pt x="9" y="14"/>
                      <a:pt x="0" y="26"/>
                    </a:cubicBezTo>
                    <a:cubicBezTo>
                      <a:pt x="6" y="93"/>
                      <a:pt x="10" y="122"/>
                      <a:pt x="17" y="122"/>
                    </a:cubicBezTo>
                    <a:cubicBezTo>
                      <a:pt x="19" y="122"/>
                      <a:pt x="22" y="118"/>
                      <a:pt x="25" y="112"/>
                    </a:cubicBezTo>
                    <a:cubicBezTo>
                      <a:pt x="29" y="92"/>
                      <a:pt x="33" y="71"/>
                      <a:pt x="33" y="51"/>
                    </a:cubicBezTo>
                    <a:cubicBezTo>
                      <a:pt x="33" y="21"/>
                      <a:pt x="30" y="1"/>
                      <a:pt x="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5" name="Google Shape;375;p39"/>
              <p:cNvSpPr/>
              <p:nvPr/>
            </p:nvSpPr>
            <p:spPr>
              <a:xfrm>
                <a:off x="-1279727" y="1064248"/>
                <a:ext cx="2765" cy="6231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2" extrusionOk="0">
                    <a:moveTo>
                      <a:pt x="16" y="0"/>
                    </a:moveTo>
                    <a:cubicBezTo>
                      <a:pt x="10" y="0"/>
                      <a:pt x="6" y="11"/>
                      <a:pt x="1" y="39"/>
                    </a:cubicBezTo>
                    <a:cubicBezTo>
                      <a:pt x="9" y="117"/>
                      <a:pt x="5" y="121"/>
                      <a:pt x="13" y="121"/>
                    </a:cubicBezTo>
                    <a:cubicBezTo>
                      <a:pt x="17" y="117"/>
                      <a:pt x="26" y="109"/>
                      <a:pt x="30" y="92"/>
                    </a:cubicBezTo>
                    <a:cubicBezTo>
                      <a:pt x="34" y="68"/>
                      <a:pt x="34" y="39"/>
                      <a:pt x="30" y="14"/>
                    </a:cubicBezTo>
                    <a:cubicBezTo>
                      <a:pt x="24" y="6"/>
                      <a:pt x="20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6" name="Google Shape;376;p39"/>
              <p:cNvSpPr/>
              <p:nvPr/>
            </p:nvSpPr>
            <p:spPr>
              <a:xfrm>
                <a:off x="-1312423" y="1064504"/>
                <a:ext cx="2765" cy="6180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1" extrusionOk="0">
                    <a:moveTo>
                      <a:pt x="17" y="0"/>
                    </a:moveTo>
                    <a:cubicBezTo>
                      <a:pt x="15" y="0"/>
                      <a:pt x="14" y="2"/>
                      <a:pt x="13" y="5"/>
                    </a:cubicBezTo>
                    <a:cubicBezTo>
                      <a:pt x="9" y="22"/>
                      <a:pt x="5" y="38"/>
                      <a:pt x="5" y="55"/>
                    </a:cubicBezTo>
                    <a:cubicBezTo>
                      <a:pt x="1" y="75"/>
                      <a:pt x="5" y="100"/>
                      <a:pt x="13" y="120"/>
                    </a:cubicBezTo>
                    <a:cubicBezTo>
                      <a:pt x="14" y="121"/>
                      <a:pt x="15" y="121"/>
                      <a:pt x="16" y="121"/>
                    </a:cubicBezTo>
                    <a:cubicBezTo>
                      <a:pt x="26" y="121"/>
                      <a:pt x="30" y="96"/>
                      <a:pt x="34" y="42"/>
                    </a:cubicBezTo>
                    <a:cubicBezTo>
                      <a:pt x="25" y="13"/>
                      <a:pt x="20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7" name="Google Shape;377;p39"/>
              <p:cNvSpPr/>
              <p:nvPr/>
            </p:nvSpPr>
            <p:spPr>
              <a:xfrm>
                <a:off x="-1319743" y="1064555"/>
                <a:ext cx="2440" cy="6435"/>
              </a:xfrm>
              <a:custGeom>
                <a:avLst/>
                <a:gdLst/>
                <a:ahLst/>
                <a:cxnLst/>
                <a:rect l="l" t="t" r="r" b="b"/>
                <a:pathLst>
                  <a:path w="30" h="126" extrusionOk="0">
                    <a:moveTo>
                      <a:pt x="13" y="0"/>
                    </a:moveTo>
                    <a:cubicBezTo>
                      <a:pt x="9" y="0"/>
                      <a:pt x="5" y="17"/>
                      <a:pt x="5" y="33"/>
                    </a:cubicBezTo>
                    <a:cubicBezTo>
                      <a:pt x="1" y="54"/>
                      <a:pt x="5" y="78"/>
                      <a:pt x="5" y="99"/>
                    </a:cubicBezTo>
                    <a:cubicBezTo>
                      <a:pt x="8" y="119"/>
                      <a:pt x="12" y="126"/>
                      <a:pt x="16" y="126"/>
                    </a:cubicBezTo>
                    <a:cubicBezTo>
                      <a:pt x="20" y="126"/>
                      <a:pt x="25" y="114"/>
                      <a:pt x="29" y="103"/>
                    </a:cubicBezTo>
                    <a:cubicBezTo>
                      <a:pt x="25" y="25"/>
                      <a:pt x="17" y="0"/>
                      <a:pt x="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8" name="Google Shape;378;p39"/>
              <p:cNvSpPr/>
              <p:nvPr/>
            </p:nvSpPr>
            <p:spPr>
              <a:xfrm>
                <a:off x="-1269316" y="1065832"/>
                <a:ext cx="2765" cy="4852"/>
              </a:xfrm>
              <a:custGeom>
                <a:avLst/>
                <a:gdLst/>
                <a:ahLst/>
                <a:cxnLst/>
                <a:rect l="l" t="t" r="r" b="b"/>
                <a:pathLst>
                  <a:path w="34" h="95" extrusionOk="0">
                    <a:moveTo>
                      <a:pt x="17" y="1"/>
                    </a:moveTo>
                    <a:cubicBezTo>
                      <a:pt x="14" y="1"/>
                      <a:pt x="11" y="3"/>
                      <a:pt x="8" y="4"/>
                    </a:cubicBezTo>
                    <a:cubicBezTo>
                      <a:pt x="4" y="16"/>
                      <a:pt x="0" y="29"/>
                      <a:pt x="4" y="41"/>
                    </a:cubicBezTo>
                    <a:cubicBezTo>
                      <a:pt x="0" y="57"/>
                      <a:pt x="4" y="70"/>
                      <a:pt x="8" y="86"/>
                    </a:cubicBezTo>
                    <a:cubicBezTo>
                      <a:pt x="11" y="91"/>
                      <a:pt x="14" y="94"/>
                      <a:pt x="17" y="94"/>
                    </a:cubicBezTo>
                    <a:cubicBezTo>
                      <a:pt x="24" y="94"/>
                      <a:pt x="30" y="80"/>
                      <a:pt x="33" y="41"/>
                    </a:cubicBezTo>
                    <a:cubicBezTo>
                      <a:pt x="28" y="8"/>
                      <a:pt x="22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79" name="Google Shape;379;p39"/>
              <p:cNvSpPr/>
              <p:nvPr/>
            </p:nvSpPr>
            <p:spPr>
              <a:xfrm>
                <a:off x="-1315026" y="1064963"/>
                <a:ext cx="1708" cy="5516"/>
              </a:xfrm>
              <a:custGeom>
                <a:avLst/>
                <a:gdLst/>
                <a:ahLst/>
                <a:cxnLst/>
                <a:rect l="l" t="t" r="r" b="b"/>
                <a:pathLst>
                  <a:path w="21" h="108" extrusionOk="0">
                    <a:moveTo>
                      <a:pt x="8" y="0"/>
                    </a:moveTo>
                    <a:cubicBezTo>
                      <a:pt x="0" y="0"/>
                      <a:pt x="0" y="25"/>
                      <a:pt x="0" y="46"/>
                    </a:cubicBezTo>
                    <a:cubicBezTo>
                      <a:pt x="0" y="87"/>
                      <a:pt x="0" y="107"/>
                      <a:pt x="8" y="107"/>
                    </a:cubicBezTo>
                    <a:cubicBezTo>
                      <a:pt x="12" y="107"/>
                      <a:pt x="21" y="78"/>
                      <a:pt x="21" y="50"/>
                    </a:cubicBezTo>
                    <a:cubicBezTo>
                      <a:pt x="21" y="25"/>
                      <a:pt x="12" y="0"/>
                      <a:pt x="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0" name="Google Shape;380;p39"/>
              <p:cNvSpPr/>
              <p:nvPr/>
            </p:nvSpPr>
            <p:spPr>
              <a:xfrm>
                <a:off x="-1273383" y="1145202"/>
                <a:ext cx="12444" cy="7048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8" extrusionOk="0">
                    <a:moveTo>
                      <a:pt x="106" y="0"/>
                    </a:moveTo>
                    <a:cubicBezTo>
                      <a:pt x="104" y="0"/>
                      <a:pt x="102" y="1"/>
                      <a:pt x="99" y="1"/>
                    </a:cubicBezTo>
                    <a:cubicBezTo>
                      <a:pt x="83" y="5"/>
                      <a:pt x="67" y="9"/>
                      <a:pt x="50" y="9"/>
                    </a:cubicBezTo>
                    <a:cubicBezTo>
                      <a:pt x="38" y="9"/>
                      <a:pt x="26" y="13"/>
                      <a:pt x="17" y="22"/>
                    </a:cubicBezTo>
                    <a:cubicBezTo>
                      <a:pt x="9" y="26"/>
                      <a:pt x="1" y="50"/>
                      <a:pt x="5" y="116"/>
                    </a:cubicBezTo>
                    <a:cubicBezTo>
                      <a:pt x="13" y="120"/>
                      <a:pt x="21" y="132"/>
                      <a:pt x="30" y="132"/>
                    </a:cubicBezTo>
                    <a:cubicBezTo>
                      <a:pt x="49" y="132"/>
                      <a:pt x="68" y="116"/>
                      <a:pt x="87" y="116"/>
                    </a:cubicBezTo>
                    <a:cubicBezTo>
                      <a:pt x="97" y="116"/>
                      <a:pt x="106" y="120"/>
                      <a:pt x="116" y="132"/>
                    </a:cubicBezTo>
                    <a:cubicBezTo>
                      <a:pt x="118" y="136"/>
                      <a:pt x="121" y="138"/>
                      <a:pt x="124" y="138"/>
                    </a:cubicBezTo>
                    <a:cubicBezTo>
                      <a:pt x="133" y="138"/>
                      <a:pt x="143" y="113"/>
                      <a:pt x="153" y="58"/>
                    </a:cubicBezTo>
                    <a:cubicBezTo>
                      <a:pt x="138" y="15"/>
                      <a:pt x="124" y="0"/>
                      <a:pt x="1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1" name="Google Shape;381;p39"/>
              <p:cNvSpPr/>
              <p:nvPr/>
            </p:nvSpPr>
            <p:spPr>
              <a:xfrm>
                <a:off x="-1258336" y="1146939"/>
                <a:ext cx="6100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75" h="112" extrusionOk="0">
                    <a:moveTo>
                      <a:pt x="23" y="1"/>
                    </a:moveTo>
                    <a:cubicBezTo>
                      <a:pt x="16" y="1"/>
                      <a:pt x="9" y="8"/>
                      <a:pt x="1" y="33"/>
                    </a:cubicBezTo>
                    <a:cubicBezTo>
                      <a:pt x="1" y="53"/>
                      <a:pt x="5" y="74"/>
                      <a:pt x="9" y="90"/>
                    </a:cubicBezTo>
                    <a:cubicBezTo>
                      <a:pt x="19" y="102"/>
                      <a:pt x="29" y="111"/>
                      <a:pt x="39" y="111"/>
                    </a:cubicBezTo>
                    <a:cubicBezTo>
                      <a:pt x="50" y="111"/>
                      <a:pt x="62" y="101"/>
                      <a:pt x="74" y="74"/>
                    </a:cubicBezTo>
                    <a:cubicBezTo>
                      <a:pt x="66" y="12"/>
                      <a:pt x="58" y="16"/>
                      <a:pt x="42" y="12"/>
                    </a:cubicBezTo>
                    <a:cubicBezTo>
                      <a:pt x="35" y="8"/>
                      <a:pt x="29" y="1"/>
                      <a:pt x="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2" name="Google Shape;382;p39"/>
              <p:cNvSpPr/>
              <p:nvPr/>
            </p:nvSpPr>
            <p:spPr>
              <a:xfrm>
                <a:off x="-1249307" y="1146632"/>
                <a:ext cx="5043" cy="5976"/>
              </a:xfrm>
              <a:custGeom>
                <a:avLst/>
                <a:gdLst/>
                <a:ahLst/>
                <a:cxnLst/>
                <a:rect l="l" t="t" r="r" b="b"/>
                <a:pathLst>
                  <a:path w="62" h="117" extrusionOk="0">
                    <a:moveTo>
                      <a:pt x="31" y="1"/>
                    </a:moveTo>
                    <a:cubicBezTo>
                      <a:pt x="26" y="1"/>
                      <a:pt x="22" y="2"/>
                      <a:pt x="19" y="2"/>
                    </a:cubicBezTo>
                    <a:cubicBezTo>
                      <a:pt x="18" y="2"/>
                      <a:pt x="18" y="2"/>
                      <a:pt x="17" y="2"/>
                    </a:cubicBezTo>
                    <a:cubicBezTo>
                      <a:pt x="16" y="1"/>
                      <a:pt x="15" y="1"/>
                      <a:pt x="14" y="1"/>
                    </a:cubicBezTo>
                    <a:cubicBezTo>
                      <a:pt x="8" y="1"/>
                      <a:pt x="4" y="16"/>
                      <a:pt x="0" y="63"/>
                    </a:cubicBezTo>
                    <a:cubicBezTo>
                      <a:pt x="13" y="117"/>
                      <a:pt x="33" y="117"/>
                      <a:pt x="41" y="117"/>
                    </a:cubicBezTo>
                    <a:cubicBezTo>
                      <a:pt x="50" y="117"/>
                      <a:pt x="58" y="108"/>
                      <a:pt x="62" y="55"/>
                    </a:cubicBezTo>
                    <a:cubicBezTo>
                      <a:pt x="54" y="8"/>
                      <a:pt x="41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3" name="Google Shape;383;p39"/>
              <p:cNvSpPr/>
              <p:nvPr/>
            </p:nvSpPr>
            <p:spPr>
              <a:xfrm>
                <a:off x="-1305754" y="1145815"/>
                <a:ext cx="3823" cy="7457"/>
              </a:xfrm>
              <a:custGeom>
                <a:avLst/>
                <a:gdLst/>
                <a:ahLst/>
                <a:cxnLst/>
                <a:rect l="l" t="t" r="r" b="b"/>
                <a:pathLst>
                  <a:path w="47" h="146" extrusionOk="0">
                    <a:moveTo>
                      <a:pt x="18" y="1"/>
                    </a:moveTo>
                    <a:cubicBezTo>
                      <a:pt x="16" y="1"/>
                      <a:pt x="14" y="1"/>
                      <a:pt x="13" y="1"/>
                    </a:cubicBezTo>
                    <a:cubicBezTo>
                      <a:pt x="9" y="5"/>
                      <a:pt x="1" y="14"/>
                      <a:pt x="1" y="51"/>
                    </a:cubicBezTo>
                    <a:cubicBezTo>
                      <a:pt x="5" y="71"/>
                      <a:pt x="5" y="96"/>
                      <a:pt x="9" y="120"/>
                    </a:cubicBezTo>
                    <a:cubicBezTo>
                      <a:pt x="15" y="137"/>
                      <a:pt x="20" y="145"/>
                      <a:pt x="24" y="145"/>
                    </a:cubicBezTo>
                    <a:cubicBezTo>
                      <a:pt x="33" y="145"/>
                      <a:pt x="41" y="113"/>
                      <a:pt x="46" y="51"/>
                    </a:cubicBezTo>
                    <a:cubicBezTo>
                      <a:pt x="40" y="6"/>
                      <a:pt x="26" y="1"/>
                      <a:pt x="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4" name="Google Shape;384;p39"/>
              <p:cNvSpPr/>
              <p:nvPr/>
            </p:nvSpPr>
            <p:spPr>
              <a:xfrm>
                <a:off x="-1299735" y="1146070"/>
                <a:ext cx="3091" cy="5771"/>
              </a:xfrm>
              <a:custGeom>
                <a:avLst/>
                <a:gdLst/>
                <a:ahLst/>
                <a:cxnLst/>
                <a:rect l="l" t="t" r="r" b="b"/>
                <a:pathLst>
                  <a:path w="38" h="113" extrusionOk="0">
                    <a:moveTo>
                      <a:pt x="21" y="0"/>
                    </a:moveTo>
                    <a:cubicBezTo>
                      <a:pt x="17" y="0"/>
                      <a:pt x="17" y="0"/>
                      <a:pt x="13" y="5"/>
                    </a:cubicBezTo>
                    <a:cubicBezTo>
                      <a:pt x="5" y="21"/>
                      <a:pt x="1" y="41"/>
                      <a:pt x="5" y="58"/>
                    </a:cubicBezTo>
                    <a:cubicBezTo>
                      <a:pt x="5" y="78"/>
                      <a:pt x="9" y="95"/>
                      <a:pt x="13" y="111"/>
                    </a:cubicBezTo>
                    <a:cubicBezTo>
                      <a:pt x="14" y="112"/>
                      <a:pt x="15" y="112"/>
                      <a:pt x="16" y="112"/>
                    </a:cubicBezTo>
                    <a:cubicBezTo>
                      <a:pt x="22" y="112"/>
                      <a:pt x="27" y="101"/>
                      <a:pt x="34" y="91"/>
                    </a:cubicBezTo>
                    <a:cubicBezTo>
                      <a:pt x="38" y="66"/>
                      <a:pt x="38" y="37"/>
                      <a:pt x="34" y="13"/>
                    </a:cubicBezTo>
                    <a:cubicBezTo>
                      <a:pt x="30" y="9"/>
                      <a:pt x="25" y="5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5" name="Google Shape;385;p39"/>
              <p:cNvSpPr/>
              <p:nvPr/>
            </p:nvSpPr>
            <p:spPr>
              <a:xfrm>
                <a:off x="-1277043" y="1146632"/>
                <a:ext cx="2765" cy="5159"/>
              </a:xfrm>
              <a:custGeom>
                <a:avLst/>
                <a:gdLst/>
                <a:ahLst/>
                <a:cxnLst/>
                <a:rect l="l" t="t" r="r" b="b"/>
                <a:pathLst>
                  <a:path w="34" h="101" extrusionOk="0">
                    <a:moveTo>
                      <a:pt x="17" y="1"/>
                    </a:moveTo>
                    <a:cubicBezTo>
                      <a:pt x="13" y="1"/>
                      <a:pt x="9" y="12"/>
                      <a:pt x="1" y="35"/>
                    </a:cubicBezTo>
                    <a:cubicBezTo>
                      <a:pt x="4" y="97"/>
                      <a:pt x="11" y="100"/>
                      <a:pt x="19" y="100"/>
                    </a:cubicBezTo>
                    <a:cubicBezTo>
                      <a:pt x="20" y="100"/>
                      <a:pt x="20" y="100"/>
                      <a:pt x="21" y="100"/>
                    </a:cubicBezTo>
                    <a:cubicBezTo>
                      <a:pt x="30" y="96"/>
                      <a:pt x="34" y="72"/>
                      <a:pt x="34" y="35"/>
                    </a:cubicBezTo>
                    <a:cubicBezTo>
                      <a:pt x="25" y="12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6" name="Google Shape;386;p39"/>
              <p:cNvSpPr/>
              <p:nvPr/>
            </p:nvSpPr>
            <p:spPr>
              <a:xfrm>
                <a:off x="-1288023" y="1146275"/>
                <a:ext cx="2115" cy="5312"/>
              </a:xfrm>
              <a:custGeom>
                <a:avLst/>
                <a:gdLst/>
                <a:ahLst/>
                <a:cxnLst/>
                <a:rect l="l" t="t" r="r" b="b"/>
                <a:pathLst>
                  <a:path w="26" h="104" extrusionOk="0">
                    <a:moveTo>
                      <a:pt x="17" y="1"/>
                    </a:moveTo>
                    <a:cubicBezTo>
                      <a:pt x="13" y="1"/>
                      <a:pt x="5" y="13"/>
                      <a:pt x="0" y="21"/>
                    </a:cubicBezTo>
                    <a:cubicBezTo>
                      <a:pt x="4" y="81"/>
                      <a:pt x="8" y="104"/>
                      <a:pt x="15" y="104"/>
                    </a:cubicBezTo>
                    <a:cubicBezTo>
                      <a:pt x="16" y="104"/>
                      <a:pt x="16" y="103"/>
                      <a:pt x="17" y="103"/>
                    </a:cubicBezTo>
                    <a:cubicBezTo>
                      <a:pt x="21" y="95"/>
                      <a:pt x="25" y="79"/>
                      <a:pt x="25" y="46"/>
                    </a:cubicBezTo>
                    <a:cubicBezTo>
                      <a:pt x="25" y="29"/>
                      <a:pt x="21" y="13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" name="Google Shape;387;p39"/>
              <p:cNvSpPr/>
              <p:nvPr/>
            </p:nvSpPr>
            <p:spPr>
              <a:xfrm>
                <a:off x="-1282655" y="1146428"/>
                <a:ext cx="1708" cy="4954"/>
              </a:xfrm>
              <a:custGeom>
                <a:avLst/>
                <a:gdLst/>
                <a:ahLst/>
                <a:cxnLst/>
                <a:rect l="l" t="t" r="r" b="b"/>
                <a:pathLst>
                  <a:path w="21" h="97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2"/>
                    </a:cubicBezTo>
                    <a:cubicBezTo>
                      <a:pt x="0" y="10"/>
                      <a:pt x="0" y="22"/>
                      <a:pt x="0" y="34"/>
                    </a:cubicBezTo>
                    <a:cubicBezTo>
                      <a:pt x="0" y="51"/>
                      <a:pt x="0" y="71"/>
                      <a:pt x="4" y="92"/>
                    </a:cubicBezTo>
                    <a:cubicBezTo>
                      <a:pt x="6" y="95"/>
                      <a:pt x="9" y="97"/>
                      <a:pt x="11" y="97"/>
                    </a:cubicBezTo>
                    <a:cubicBezTo>
                      <a:pt x="16" y="97"/>
                      <a:pt x="21" y="83"/>
                      <a:pt x="21" y="47"/>
                    </a:cubicBezTo>
                    <a:cubicBezTo>
                      <a:pt x="17" y="12"/>
                      <a:pt x="14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" name="Google Shape;388;p39"/>
              <p:cNvSpPr/>
              <p:nvPr/>
            </p:nvSpPr>
            <p:spPr>
              <a:xfrm>
                <a:off x="-1293716" y="1146888"/>
                <a:ext cx="2115" cy="5516"/>
              </a:xfrm>
              <a:custGeom>
                <a:avLst/>
                <a:gdLst/>
                <a:ahLst/>
                <a:cxnLst/>
                <a:rect l="l" t="t" r="r" b="b"/>
                <a:pathLst>
                  <a:path w="26" h="108" extrusionOk="0">
                    <a:moveTo>
                      <a:pt x="13" y="1"/>
                    </a:moveTo>
                    <a:cubicBezTo>
                      <a:pt x="1" y="1"/>
                      <a:pt x="1" y="34"/>
                      <a:pt x="9" y="108"/>
                    </a:cubicBezTo>
                    <a:cubicBezTo>
                      <a:pt x="13" y="103"/>
                      <a:pt x="13" y="99"/>
                      <a:pt x="17" y="95"/>
                    </a:cubicBezTo>
                    <a:cubicBezTo>
                      <a:pt x="21" y="91"/>
                      <a:pt x="21" y="83"/>
                      <a:pt x="21" y="75"/>
                    </a:cubicBezTo>
                    <a:cubicBezTo>
                      <a:pt x="25" y="58"/>
                      <a:pt x="25" y="42"/>
                      <a:pt x="21" y="25"/>
                    </a:cubicBezTo>
                    <a:cubicBezTo>
                      <a:pt x="21" y="13"/>
                      <a:pt x="17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9" name="Google Shape;389;p39"/>
              <p:cNvSpPr/>
              <p:nvPr/>
            </p:nvSpPr>
            <p:spPr>
              <a:xfrm>
                <a:off x="-1270373" y="1119920"/>
                <a:ext cx="4148" cy="5669"/>
              </a:xfrm>
              <a:custGeom>
                <a:avLst/>
                <a:gdLst/>
                <a:ahLst/>
                <a:cxnLst/>
                <a:rect l="l" t="t" r="r" b="b"/>
                <a:pathLst>
                  <a:path w="51" h="111" extrusionOk="0">
                    <a:moveTo>
                      <a:pt x="24" y="1"/>
                    </a:moveTo>
                    <a:cubicBezTo>
                      <a:pt x="18" y="1"/>
                      <a:pt x="12" y="8"/>
                      <a:pt x="5" y="20"/>
                    </a:cubicBezTo>
                    <a:cubicBezTo>
                      <a:pt x="1" y="45"/>
                      <a:pt x="5" y="73"/>
                      <a:pt x="9" y="98"/>
                    </a:cubicBezTo>
                    <a:cubicBezTo>
                      <a:pt x="14" y="106"/>
                      <a:pt x="19" y="111"/>
                      <a:pt x="24" y="111"/>
                    </a:cubicBezTo>
                    <a:cubicBezTo>
                      <a:pt x="34" y="111"/>
                      <a:pt x="42" y="92"/>
                      <a:pt x="50" y="45"/>
                    </a:cubicBezTo>
                    <a:cubicBezTo>
                      <a:pt x="41" y="14"/>
                      <a:pt x="33" y="1"/>
                      <a:pt x="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0" name="Google Shape;390;p39"/>
              <p:cNvSpPr/>
              <p:nvPr/>
            </p:nvSpPr>
            <p:spPr>
              <a:xfrm>
                <a:off x="-1276311" y="1120124"/>
                <a:ext cx="2684" cy="5005"/>
              </a:xfrm>
              <a:custGeom>
                <a:avLst/>
                <a:gdLst/>
                <a:ahLst/>
                <a:cxnLst/>
                <a:rect l="l" t="t" r="r" b="b"/>
                <a:pathLst>
                  <a:path w="33" h="98" extrusionOk="0">
                    <a:moveTo>
                      <a:pt x="17" y="1"/>
                    </a:moveTo>
                    <a:cubicBezTo>
                      <a:pt x="13" y="1"/>
                      <a:pt x="9" y="15"/>
                      <a:pt x="0" y="45"/>
                    </a:cubicBezTo>
                    <a:cubicBezTo>
                      <a:pt x="3" y="89"/>
                      <a:pt x="9" y="98"/>
                      <a:pt x="16" y="98"/>
                    </a:cubicBezTo>
                    <a:cubicBezTo>
                      <a:pt x="19" y="98"/>
                      <a:pt x="22" y="95"/>
                      <a:pt x="25" y="94"/>
                    </a:cubicBezTo>
                    <a:cubicBezTo>
                      <a:pt x="29" y="94"/>
                      <a:pt x="33" y="78"/>
                      <a:pt x="33" y="37"/>
                    </a:cubicBezTo>
                    <a:cubicBezTo>
                      <a:pt x="25" y="13"/>
                      <a:pt x="21" y="1"/>
                      <a:pt x="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1" name="Google Shape;391;p39"/>
              <p:cNvSpPr/>
              <p:nvPr/>
            </p:nvSpPr>
            <p:spPr>
              <a:xfrm>
                <a:off x="-1301036" y="1120380"/>
                <a:ext cx="2033" cy="5159"/>
              </a:xfrm>
              <a:custGeom>
                <a:avLst/>
                <a:gdLst/>
                <a:ahLst/>
                <a:cxnLst/>
                <a:rect l="l" t="t" r="r" b="b"/>
                <a:pathLst>
                  <a:path w="25" h="101" extrusionOk="0">
                    <a:moveTo>
                      <a:pt x="9" y="1"/>
                    </a:moveTo>
                    <a:cubicBezTo>
                      <a:pt x="3" y="1"/>
                      <a:pt x="0" y="23"/>
                      <a:pt x="0" y="93"/>
                    </a:cubicBezTo>
                    <a:cubicBezTo>
                      <a:pt x="5" y="98"/>
                      <a:pt x="9" y="100"/>
                      <a:pt x="12" y="100"/>
                    </a:cubicBezTo>
                    <a:cubicBezTo>
                      <a:pt x="19" y="100"/>
                      <a:pt x="21" y="86"/>
                      <a:pt x="21" y="60"/>
                    </a:cubicBezTo>
                    <a:cubicBezTo>
                      <a:pt x="25" y="40"/>
                      <a:pt x="21" y="23"/>
                      <a:pt x="13" y="3"/>
                    </a:cubicBezTo>
                    <a:cubicBezTo>
                      <a:pt x="11" y="2"/>
                      <a:pt x="10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2" name="Google Shape;392;p39"/>
              <p:cNvSpPr/>
              <p:nvPr/>
            </p:nvSpPr>
            <p:spPr>
              <a:xfrm>
                <a:off x="-1309089" y="1226105"/>
                <a:ext cx="4148" cy="5567"/>
              </a:xfrm>
              <a:custGeom>
                <a:avLst/>
                <a:gdLst/>
                <a:ahLst/>
                <a:cxnLst/>
                <a:rect l="l" t="t" r="r" b="b"/>
                <a:pathLst>
                  <a:path w="51" h="109" extrusionOk="0">
                    <a:moveTo>
                      <a:pt x="23" y="0"/>
                    </a:moveTo>
                    <a:cubicBezTo>
                      <a:pt x="16" y="0"/>
                      <a:pt x="8" y="11"/>
                      <a:pt x="1" y="34"/>
                    </a:cubicBezTo>
                    <a:cubicBezTo>
                      <a:pt x="5" y="84"/>
                      <a:pt x="11" y="108"/>
                      <a:pt x="19" y="108"/>
                    </a:cubicBezTo>
                    <a:cubicBezTo>
                      <a:pt x="27" y="108"/>
                      <a:pt x="37" y="89"/>
                      <a:pt x="50" y="50"/>
                    </a:cubicBezTo>
                    <a:cubicBezTo>
                      <a:pt x="41" y="16"/>
                      <a:pt x="32" y="0"/>
                      <a:pt x="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3" name="Google Shape;393;p39"/>
              <p:cNvSpPr/>
              <p:nvPr/>
            </p:nvSpPr>
            <p:spPr>
              <a:xfrm>
                <a:off x="-1294692" y="1226871"/>
                <a:ext cx="3091" cy="5108"/>
              </a:xfrm>
              <a:custGeom>
                <a:avLst/>
                <a:gdLst/>
                <a:ahLst/>
                <a:cxnLst/>
                <a:rect l="l" t="t" r="r" b="b"/>
                <a:pathLst>
                  <a:path w="38" h="100" extrusionOk="0">
                    <a:moveTo>
                      <a:pt x="18" y="0"/>
                    </a:moveTo>
                    <a:cubicBezTo>
                      <a:pt x="12" y="0"/>
                      <a:pt x="7" y="16"/>
                      <a:pt x="0" y="47"/>
                    </a:cubicBezTo>
                    <a:cubicBezTo>
                      <a:pt x="7" y="86"/>
                      <a:pt x="13" y="99"/>
                      <a:pt x="20" y="99"/>
                    </a:cubicBezTo>
                    <a:cubicBezTo>
                      <a:pt x="21" y="99"/>
                      <a:pt x="23" y="98"/>
                      <a:pt x="25" y="97"/>
                    </a:cubicBezTo>
                    <a:cubicBezTo>
                      <a:pt x="29" y="93"/>
                      <a:pt x="37" y="80"/>
                      <a:pt x="37" y="39"/>
                    </a:cubicBezTo>
                    <a:cubicBezTo>
                      <a:pt x="29" y="14"/>
                      <a:pt x="23" y="0"/>
                      <a:pt x="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4" name="Google Shape;394;p39"/>
              <p:cNvSpPr/>
              <p:nvPr/>
            </p:nvSpPr>
            <p:spPr>
              <a:xfrm>
                <a:off x="-1252642" y="1226207"/>
                <a:ext cx="2440" cy="4801"/>
              </a:xfrm>
              <a:custGeom>
                <a:avLst/>
                <a:gdLst/>
                <a:ahLst/>
                <a:cxnLst/>
                <a:rect l="l" t="t" r="r" b="b"/>
                <a:pathLst>
                  <a:path w="30" h="94" extrusionOk="0">
                    <a:moveTo>
                      <a:pt x="13" y="1"/>
                    </a:moveTo>
                    <a:cubicBezTo>
                      <a:pt x="11" y="1"/>
                      <a:pt x="10" y="1"/>
                      <a:pt x="9" y="3"/>
                    </a:cubicBezTo>
                    <a:cubicBezTo>
                      <a:pt x="4" y="15"/>
                      <a:pt x="0" y="40"/>
                      <a:pt x="4" y="93"/>
                    </a:cubicBezTo>
                    <a:lnTo>
                      <a:pt x="29" y="93"/>
                    </a:lnTo>
                    <a:cubicBezTo>
                      <a:pt x="22" y="20"/>
                      <a:pt x="18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5" name="Google Shape;395;p39"/>
              <p:cNvSpPr/>
              <p:nvPr/>
            </p:nvSpPr>
            <p:spPr>
              <a:xfrm>
                <a:off x="-1258336" y="1226820"/>
                <a:ext cx="2115" cy="4801"/>
              </a:xfrm>
              <a:custGeom>
                <a:avLst/>
                <a:gdLst/>
                <a:ahLst/>
                <a:cxnLst/>
                <a:rect l="l" t="t" r="r" b="b"/>
                <a:pathLst>
                  <a:path w="26" h="94" extrusionOk="0">
                    <a:moveTo>
                      <a:pt x="12" y="0"/>
                    </a:moveTo>
                    <a:cubicBezTo>
                      <a:pt x="11" y="0"/>
                      <a:pt x="10" y="1"/>
                      <a:pt x="9" y="3"/>
                    </a:cubicBezTo>
                    <a:cubicBezTo>
                      <a:pt x="5" y="20"/>
                      <a:pt x="1" y="32"/>
                      <a:pt x="5" y="48"/>
                    </a:cubicBezTo>
                    <a:cubicBezTo>
                      <a:pt x="1" y="61"/>
                      <a:pt x="5" y="73"/>
                      <a:pt x="9" y="85"/>
                    </a:cubicBezTo>
                    <a:cubicBezTo>
                      <a:pt x="11" y="91"/>
                      <a:pt x="14" y="94"/>
                      <a:pt x="16" y="94"/>
                    </a:cubicBezTo>
                    <a:cubicBezTo>
                      <a:pt x="20" y="94"/>
                      <a:pt x="22" y="79"/>
                      <a:pt x="25" y="40"/>
                    </a:cubicBezTo>
                    <a:cubicBezTo>
                      <a:pt x="22" y="12"/>
                      <a:pt x="16" y="0"/>
                      <a:pt x="1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6" name="Google Shape;396;p39"/>
              <p:cNvSpPr/>
              <p:nvPr/>
            </p:nvSpPr>
            <p:spPr>
              <a:xfrm>
                <a:off x="-1263704" y="1226309"/>
                <a:ext cx="2115" cy="4801"/>
              </a:xfrm>
              <a:custGeom>
                <a:avLst/>
                <a:gdLst/>
                <a:ahLst/>
                <a:cxnLst/>
                <a:rect l="l" t="t" r="r" b="b"/>
                <a:pathLst>
                  <a:path w="26" h="94" extrusionOk="0">
                    <a:moveTo>
                      <a:pt x="13" y="1"/>
                    </a:moveTo>
                    <a:cubicBezTo>
                      <a:pt x="5" y="1"/>
                      <a:pt x="1" y="26"/>
                      <a:pt x="1" y="79"/>
                    </a:cubicBezTo>
                    <a:cubicBezTo>
                      <a:pt x="7" y="89"/>
                      <a:pt x="11" y="94"/>
                      <a:pt x="14" y="94"/>
                    </a:cubicBezTo>
                    <a:cubicBezTo>
                      <a:pt x="18" y="94"/>
                      <a:pt x="21" y="88"/>
                      <a:pt x="26" y="75"/>
                    </a:cubicBezTo>
                    <a:cubicBezTo>
                      <a:pt x="26" y="26"/>
                      <a:pt x="21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7" name="Google Shape;397;p39"/>
              <p:cNvSpPr/>
              <p:nvPr/>
            </p:nvSpPr>
            <p:spPr>
              <a:xfrm>
                <a:off x="-1259637" y="1198678"/>
                <a:ext cx="10736" cy="720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41" extrusionOk="0">
                    <a:moveTo>
                      <a:pt x="67" y="1"/>
                    </a:moveTo>
                    <a:cubicBezTo>
                      <a:pt x="47" y="1"/>
                      <a:pt x="27" y="11"/>
                      <a:pt x="8" y="13"/>
                    </a:cubicBezTo>
                    <a:cubicBezTo>
                      <a:pt x="4" y="13"/>
                      <a:pt x="0" y="37"/>
                      <a:pt x="0" y="91"/>
                    </a:cubicBezTo>
                    <a:cubicBezTo>
                      <a:pt x="6" y="125"/>
                      <a:pt x="17" y="140"/>
                      <a:pt x="28" y="140"/>
                    </a:cubicBezTo>
                    <a:cubicBezTo>
                      <a:pt x="31" y="140"/>
                      <a:pt x="34" y="139"/>
                      <a:pt x="37" y="136"/>
                    </a:cubicBezTo>
                    <a:cubicBezTo>
                      <a:pt x="45" y="132"/>
                      <a:pt x="56" y="130"/>
                      <a:pt x="66" y="130"/>
                    </a:cubicBezTo>
                    <a:cubicBezTo>
                      <a:pt x="77" y="130"/>
                      <a:pt x="88" y="132"/>
                      <a:pt x="99" y="136"/>
                    </a:cubicBezTo>
                    <a:cubicBezTo>
                      <a:pt x="100" y="136"/>
                      <a:pt x="102" y="137"/>
                      <a:pt x="103" y="137"/>
                    </a:cubicBezTo>
                    <a:cubicBezTo>
                      <a:pt x="111" y="137"/>
                      <a:pt x="121" y="126"/>
                      <a:pt x="131" y="74"/>
                    </a:cubicBezTo>
                    <a:cubicBezTo>
                      <a:pt x="127" y="62"/>
                      <a:pt x="123" y="50"/>
                      <a:pt x="119" y="41"/>
                    </a:cubicBezTo>
                    <a:cubicBezTo>
                      <a:pt x="103" y="10"/>
                      <a:pt x="8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8" name="Google Shape;398;p39"/>
              <p:cNvSpPr/>
              <p:nvPr/>
            </p:nvSpPr>
            <p:spPr>
              <a:xfrm>
                <a:off x="-1295343" y="1199035"/>
                <a:ext cx="8052" cy="7253"/>
              </a:xfrm>
              <a:custGeom>
                <a:avLst/>
                <a:gdLst/>
                <a:ahLst/>
                <a:cxnLst/>
                <a:rect l="l" t="t" r="r" b="b"/>
                <a:pathLst>
                  <a:path w="99" h="142" extrusionOk="0">
                    <a:moveTo>
                      <a:pt x="75" y="1"/>
                    </a:moveTo>
                    <a:cubicBezTo>
                      <a:pt x="61" y="1"/>
                      <a:pt x="46" y="6"/>
                      <a:pt x="30" y="6"/>
                    </a:cubicBezTo>
                    <a:cubicBezTo>
                      <a:pt x="23" y="6"/>
                      <a:pt x="15" y="5"/>
                      <a:pt x="8" y="2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0" y="1"/>
                      <a:pt x="0" y="24"/>
                      <a:pt x="0" y="92"/>
                    </a:cubicBezTo>
                    <a:cubicBezTo>
                      <a:pt x="7" y="120"/>
                      <a:pt x="16" y="136"/>
                      <a:pt x="24" y="136"/>
                    </a:cubicBezTo>
                    <a:cubicBezTo>
                      <a:pt x="30" y="136"/>
                      <a:pt x="36" y="127"/>
                      <a:pt x="41" y="108"/>
                    </a:cubicBezTo>
                    <a:cubicBezTo>
                      <a:pt x="42" y="107"/>
                      <a:pt x="43" y="106"/>
                      <a:pt x="44" y="106"/>
                    </a:cubicBezTo>
                    <a:cubicBezTo>
                      <a:pt x="47" y="106"/>
                      <a:pt x="50" y="117"/>
                      <a:pt x="53" y="121"/>
                    </a:cubicBezTo>
                    <a:cubicBezTo>
                      <a:pt x="60" y="134"/>
                      <a:pt x="66" y="141"/>
                      <a:pt x="71" y="141"/>
                    </a:cubicBezTo>
                    <a:cubicBezTo>
                      <a:pt x="82" y="141"/>
                      <a:pt x="90" y="111"/>
                      <a:pt x="99" y="43"/>
                    </a:cubicBezTo>
                    <a:cubicBezTo>
                      <a:pt x="90" y="30"/>
                      <a:pt x="86" y="6"/>
                      <a:pt x="82" y="2"/>
                    </a:cubicBezTo>
                    <a:cubicBezTo>
                      <a:pt x="80" y="1"/>
                      <a:pt x="77" y="1"/>
                      <a:pt x="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99" name="Google Shape;399;p39"/>
              <p:cNvSpPr/>
              <p:nvPr/>
            </p:nvSpPr>
            <p:spPr>
              <a:xfrm>
                <a:off x="-1280377" y="1198269"/>
                <a:ext cx="5449" cy="7304"/>
              </a:xfrm>
              <a:custGeom>
                <a:avLst/>
                <a:gdLst/>
                <a:ahLst/>
                <a:cxnLst/>
                <a:rect l="l" t="t" r="r" b="b"/>
                <a:pathLst>
                  <a:path w="67" h="143" extrusionOk="0">
                    <a:moveTo>
                      <a:pt x="14" y="4"/>
                    </a:moveTo>
                    <a:cubicBezTo>
                      <a:pt x="8" y="4"/>
                      <a:pt x="4" y="17"/>
                      <a:pt x="1" y="53"/>
                    </a:cubicBezTo>
                    <a:cubicBezTo>
                      <a:pt x="5" y="111"/>
                      <a:pt x="5" y="136"/>
                      <a:pt x="21" y="140"/>
                    </a:cubicBezTo>
                    <a:cubicBezTo>
                      <a:pt x="27" y="140"/>
                      <a:pt x="33" y="143"/>
                      <a:pt x="39" y="143"/>
                    </a:cubicBezTo>
                    <a:cubicBezTo>
                      <a:pt x="49" y="143"/>
                      <a:pt x="59" y="133"/>
                      <a:pt x="66" y="78"/>
                    </a:cubicBezTo>
                    <a:cubicBezTo>
                      <a:pt x="50" y="0"/>
                      <a:pt x="30" y="21"/>
                      <a:pt x="17" y="4"/>
                    </a:cubicBezTo>
                    <a:cubicBezTo>
                      <a:pt x="16" y="4"/>
                      <a:pt x="15" y="4"/>
                      <a:pt x="14" y="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0" name="Google Shape;400;p39"/>
              <p:cNvSpPr/>
              <p:nvPr/>
            </p:nvSpPr>
            <p:spPr>
              <a:xfrm>
                <a:off x="-1272976" y="1198984"/>
                <a:ext cx="4717" cy="6282"/>
              </a:xfrm>
              <a:custGeom>
                <a:avLst/>
                <a:gdLst/>
                <a:ahLst/>
                <a:cxnLst/>
                <a:rect l="l" t="t" r="r" b="b"/>
                <a:pathLst>
                  <a:path w="58" h="123" extrusionOk="0">
                    <a:moveTo>
                      <a:pt x="22" y="1"/>
                    </a:moveTo>
                    <a:cubicBezTo>
                      <a:pt x="18" y="1"/>
                      <a:pt x="13" y="2"/>
                      <a:pt x="8" y="3"/>
                    </a:cubicBezTo>
                    <a:cubicBezTo>
                      <a:pt x="4" y="15"/>
                      <a:pt x="4" y="27"/>
                      <a:pt x="4" y="39"/>
                    </a:cubicBezTo>
                    <a:cubicBezTo>
                      <a:pt x="0" y="60"/>
                      <a:pt x="4" y="76"/>
                      <a:pt x="8" y="93"/>
                    </a:cubicBezTo>
                    <a:cubicBezTo>
                      <a:pt x="13" y="113"/>
                      <a:pt x="20" y="123"/>
                      <a:pt x="26" y="123"/>
                    </a:cubicBezTo>
                    <a:cubicBezTo>
                      <a:pt x="37" y="123"/>
                      <a:pt x="48" y="101"/>
                      <a:pt x="57" y="60"/>
                    </a:cubicBezTo>
                    <a:cubicBezTo>
                      <a:pt x="45" y="10"/>
                      <a:pt x="35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1" name="Google Shape;401;p39"/>
              <p:cNvSpPr/>
              <p:nvPr/>
            </p:nvSpPr>
            <p:spPr>
              <a:xfrm>
                <a:off x="-1265981" y="1199291"/>
                <a:ext cx="4067" cy="6742"/>
              </a:xfrm>
              <a:custGeom>
                <a:avLst/>
                <a:gdLst/>
                <a:ahLst/>
                <a:cxnLst/>
                <a:rect l="l" t="t" r="r" b="b"/>
                <a:pathLst>
                  <a:path w="50" h="132" extrusionOk="0">
                    <a:moveTo>
                      <a:pt x="29" y="1"/>
                    </a:moveTo>
                    <a:cubicBezTo>
                      <a:pt x="21" y="1"/>
                      <a:pt x="8" y="9"/>
                      <a:pt x="4" y="21"/>
                    </a:cubicBezTo>
                    <a:cubicBezTo>
                      <a:pt x="0" y="38"/>
                      <a:pt x="0" y="58"/>
                      <a:pt x="4" y="79"/>
                    </a:cubicBezTo>
                    <a:cubicBezTo>
                      <a:pt x="10" y="112"/>
                      <a:pt x="16" y="132"/>
                      <a:pt x="22" y="132"/>
                    </a:cubicBezTo>
                    <a:cubicBezTo>
                      <a:pt x="25" y="132"/>
                      <a:pt x="27" y="129"/>
                      <a:pt x="29" y="124"/>
                    </a:cubicBezTo>
                    <a:lnTo>
                      <a:pt x="49" y="79"/>
                    </a:lnTo>
                    <a:cubicBezTo>
                      <a:pt x="45" y="17"/>
                      <a:pt x="41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2" name="Google Shape;402;p39"/>
              <p:cNvSpPr/>
              <p:nvPr/>
            </p:nvSpPr>
            <p:spPr>
              <a:xfrm>
                <a:off x="-1286396" y="1198933"/>
                <a:ext cx="3823" cy="6691"/>
              </a:xfrm>
              <a:custGeom>
                <a:avLst/>
                <a:gdLst/>
                <a:ahLst/>
                <a:cxnLst/>
                <a:rect l="l" t="t" r="r" b="b"/>
                <a:pathLst>
                  <a:path w="47" h="131" extrusionOk="0">
                    <a:moveTo>
                      <a:pt x="22" y="1"/>
                    </a:moveTo>
                    <a:cubicBezTo>
                      <a:pt x="18" y="1"/>
                      <a:pt x="16" y="2"/>
                      <a:pt x="13" y="4"/>
                    </a:cubicBezTo>
                    <a:cubicBezTo>
                      <a:pt x="9" y="4"/>
                      <a:pt x="5" y="12"/>
                      <a:pt x="5" y="49"/>
                    </a:cubicBezTo>
                    <a:cubicBezTo>
                      <a:pt x="1" y="73"/>
                      <a:pt x="5" y="98"/>
                      <a:pt x="13" y="123"/>
                    </a:cubicBezTo>
                    <a:cubicBezTo>
                      <a:pt x="17" y="128"/>
                      <a:pt x="20" y="131"/>
                      <a:pt x="23" y="131"/>
                    </a:cubicBezTo>
                    <a:cubicBezTo>
                      <a:pt x="32" y="131"/>
                      <a:pt x="40" y="109"/>
                      <a:pt x="46" y="61"/>
                    </a:cubicBezTo>
                    <a:cubicBezTo>
                      <a:pt x="40" y="11"/>
                      <a:pt x="30" y="1"/>
                      <a:pt x="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3" name="Google Shape;403;p39"/>
              <p:cNvSpPr/>
              <p:nvPr/>
            </p:nvSpPr>
            <p:spPr>
              <a:xfrm>
                <a:off x="-1305754" y="1198882"/>
                <a:ext cx="2765" cy="6231"/>
              </a:xfrm>
              <a:custGeom>
                <a:avLst/>
                <a:gdLst/>
                <a:ahLst/>
                <a:cxnLst/>
                <a:rect l="l" t="t" r="r" b="b"/>
                <a:pathLst>
                  <a:path w="34" h="122" extrusionOk="0">
                    <a:moveTo>
                      <a:pt x="17" y="0"/>
                    </a:moveTo>
                    <a:cubicBezTo>
                      <a:pt x="12" y="0"/>
                      <a:pt x="6" y="13"/>
                      <a:pt x="1" y="46"/>
                    </a:cubicBezTo>
                    <a:cubicBezTo>
                      <a:pt x="7" y="97"/>
                      <a:pt x="13" y="121"/>
                      <a:pt x="19" y="121"/>
                    </a:cubicBezTo>
                    <a:cubicBezTo>
                      <a:pt x="21" y="121"/>
                      <a:pt x="23" y="118"/>
                      <a:pt x="26" y="111"/>
                    </a:cubicBezTo>
                    <a:cubicBezTo>
                      <a:pt x="30" y="95"/>
                      <a:pt x="34" y="78"/>
                      <a:pt x="34" y="58"/>
                    </a:cubicBezTo>
                    <a:cubicBezTo>
                      <a:pt x="34" y="41"/>
                      <a:pt x="30" y="25"/>
                      <a:pt x="26" y="9"/>
                    </a:cubicBezTo>
                    <a:cubicBezTo>
                      <a:pt x="23" y="3"/>
                      <a:pt x="20" y="0"/>
                      <a:pt x="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4" name="Google Shape;404;p39"/>
              <p:cNvSpPr/>
              <p:nvPr/>
            </p:nvSpPr>
            <p:spPr>
              <a:xfrm>
                <a:off x="-1308682" y="1199086"/>
                <a:ext cx="2033" cy="5720"/>
              </a:xfrm>
              <a:custGeom>
                <a:avLst/>
                <a:gdLst/>
                <a:ahLst/>
                <a:cxnLst/>
                <a:rect l="l" t="t" r="r" b="b"/>
                <a:pathLst>
                  <a:path w="25" h="112" extrusionOk="0">
                    <a:moveTo>
                      <a:pt x="16" y="1"/>
                    </a:moveTo>
                    <a:cubicBezTo>
                      <a:pt x="4" y="1"/>
                      <a:pt x="0" y="21"/>
                      <a:pt x="0" y="50"/>
                    </a:cubicBezTo>
                    <a:cubicBezTo>
                      <a:pt x="0" y="79"/>
                      <a:pt x="4" y="111"/>
                      <a:pt x="8" y="111"/>
                    </a:cubicBezTo>
                    <a:cubicBezTo>
                      <a:pt x="21" y="91"/>
                      <a:pt x="25" y="66"/>
                      <a:pt x="25" y="42"/>
                    </a:cubicBezTo>
                    <a:cubicBezTo>
                      <a:pt x="21" y="25"/>
                      <a:pt x="16" y="13"/>
                      <a:pt x="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5" name="Google Shape;405;p39"/>
              <p:cNvSpPr/>
              <p:nvPr/>
            </p:nvSpPr>
            <p:spPr>
              <a:xfrm>
                <a:off x="-1300711" y="1199648"/>
                <a:ext cx="2115" cy="3984"/>
              </a:xfrm>
              <a:custGeom>
                <a:avLst/>
                <a:gdLst/>
                <a:ahLst/>
                <a:cxnLst/>
                <a:rect l="l" t="t" r="r" b="b"/>
                <a:pathLst>
                  <a:path w="26" h="78" extrusionOk="0">
                    <a:moveTo>
                      <a:pt x="13" y="1"/>
                    </a:moveTo>
                    <a:cubicBezTo>
                      <a:pt x="10" y="1"/>
                      <a:pt x="7" y="12"/>
                      <a:pt x="0" y="35"/>
                    </a:cubicBezTo>
                    <a:cubicBezTo>
                      <a:pt x="9" y="63"/>
                      <a:pt x="13" y="78"/>
                      <a:pt x="16" y="78"/>
                    </a:cubicBezTo>
                    <a:cubicBezTo>
                      <a:pt x="19" y="78"/>
                      <a:pt x="21" y="63"/>
                      <a:pt x="25" y="35"/>
                    </a:cubicBezTo>
                    <a:cubicBezTo>
                      <a:pt x="19" y="12"/>
                      <a:pt x="16" y="1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6" name="Google Shape;406;p39"/>
              <p:cNvSpPr/>
              <p:nvPr/>
            </p:nvSpPr>
            <p:spPr>
              <a:xfrm>
                <a:off x="-1346747" y="1037485"/>
                <a:ext cx="61815" cy="9704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90" extrusionOk="0">
                    <a:moveTo>
                      <a:pt x="554" y="1"/>
                    </a:moveTo>
                    <a:cubicBezTo>
                      <a:pt x="517" y="5"/>
                      <a:pt x="480" y="17"/>
                      <a:pt x="443" y="21"/>
                    </a:cubicBezTo>
                    <a:cubicBezTo>
                      <a:pt x="390" y="30"/>
                      <a:pt x="333" y="42"/>
                      <a:pt x="283" y="46"/>
                    </a:cubicBezTo>
                    <a:cubicBezTo>
                      <a:pt x="271" y="48"/>
                      <a:pt x="259" y="49"/>
                      <a:pt x="246" y="49"/>
                    </a:cubicBezTo>
                    <a:cubicBezTo>
                      <a:pt x="234" y="49"/>
                      <a:pt x="222" y="48"/>
                      <a:pt x="209" y="46"/>
                    </a:cubicBezTo>
                    <a:cubicBezTo>
                      <a:pt x="201" y="46"/>
                      <a:pt x="189" y="34"/>
                      <a:pt x="181" y="34"/>
                    </a:cubicBezTo>
                    <a:cubicBezTo>
                      <a:pt x="156" y="30"/>
                      <a:pt x="132" y="26"/>
                      <a:pt x="111" y="13"/>
                    </a:cubicBezTo>
                    <a:cubicBezTo>
                      <a:pt x="103" y="7"/>
                      <a:pt x="95" y="5"/>
                      <a:pt x="87" y="5"/>
                    </a:cubicBezTo>
                    <a:cubicBezTo>
                      <a:pt x="73" y="5"/>
                      <a:pt x="58" y="13"/>
                      <a:pt x="45" y="26"/>
                    </a:cubicBezTo>
                    <a:cubicBezTo>
                      <a:pt x="40" y="31"/>
                      <a:pt x="34" y="37"/>
                      <a:pt x="28" y="37"/>
                    </a:cubicBezTo>
                    <a:cubicBezTo>
                      <a:pt x="26" y="37"/>
                      <a:pt x="23" y="36"/>
                      <a:pt x="21" y="34"/>
                    </a:cubicBezTo>
                    <a:cubicBezTo>
                      <a:pt x="19" y="32"/>
                      <a:pt x="18" y="31"/>
                      <a:pt x="16" y="31"/>
                    </a:cubicBezTo>
                    <a:cubicBezTo>
                      <a:pt x="9" y="31"/>
                      <a:pt x="1" y="53"/>
                      <a:pt x="4" y="87"/>
                    </a:cubicBezTo>
                    <a:cubicBezTo>
                      <a:pt x="8" y="124"/>
                      <a:pt x="17" y="136"/>
                      <a:pt x="21" y="136"/>
                    </a:cubicBezTo>
                    <a:cubicBezTo>
                      <a:pt x="23" y="136"/>
                      <a:pt x="26" y="133"/>
                      <a:pt x="28" y="133"/>
                    </a:cubicBezTo>
                    <a:cubicBezTo>
                      <a:pt x="28" y="133"/>
                      <a:pt x="29" y="134"/>
                      <a:pt x="29" y="136"/>
                    </a:cubicBezTo>
                    <a:cubicBezTo>
                      <a:pt x="35" y="161"/>
                      <a:pt x="41" y="167"/>
                      <a:pt x="47" y="167"/>
                    </a:cubicBezTo>
                    <a:cubicBezTo>
                      <a:pt x="53" y="167"/>
                      <a:pt x="58" y="160"/>
                      <a:pt x="63" y="160"/>
                    </a:cubicBezTo>
                    <a:cubicBezTo>
                      <a:pt x="66" y="160"/>
                      <a:pt x="68" y="161"/>
                      <a:pt x="70" y="165"/>
                    </a:cubicBezTo>
                    <a:cubicBezTo>
                      <a:pt x="80" y="148"/>
                      <a:pt x="90" y="142"/>
                      <a:pt x="99" y="142"/>
                    </a:cubicBezTo>
                    <a:cubicBezTo>
                      <a:pt x="112" y="142"/>
                      <a:pt x="125" y="154"/>
                      <a:pt x="140" y="161"/>
                    </a:cubicBezTo>
                    <a:cubicBezTo>
                      <a:pt x="160" y="173"/>
                      <a:pt x="181" y="186"/>
                      <a:pt x="205" y="190"/>
                    </a:cubicBezTo>
                    <a:cubicBezTo>
                      <a:pt x="246" y="190"/>
                      <a:pt x="283" y="186"/>
                      <a:pt x="320" y="173"/>
                    </a:cubicBezTo>
                    <a:cubicBezTo>
                      <a:pt x="361" y="169"/>
                      <a:pt x="402" y="161"/>
                      <a:pt x="443" y="153"/>
                    </a:cubicBezTo>
                    <a:cubicBezTo>
                      <a:pt x="455" y="152"/>
                      <a:pt x="468" y="151"/>
                      <a:pt x="480" y="151"/>
                    </a:cubicBezTo>
                    <a:cubicBezTo>
                      <a:pt x="513" y="151"/>
                      <a:pt x="546" y="155"/>
                      <a:pt x="579" y="161"/>
                    </a:cubicBezTo>
                    <a:cubicBezTo>
                      <a:pt x="583" y="161"/>
                      <a:pt x="591" y="149"/>
                      <a:pt x="595" y="149"/>
                    </a:cubicBezTo>
                    <a:cubicBezTo>
                      <a:pt x="624" y="157"/>
                      <a:pt x="649" y="165"/>
                      <a:pt x="677" y="169"/>
                    </a:cubicBezTo>
                    <a:cubicBezTo>
                      <a:pt x="698" y="165"/>
                      <a:pt x="722" y="157"/>
                      <a:pt x="743" y="145"/>
                    </a:cubicBezTo>
                    <a:cubicBezTo>
                      <a:pt x="751" y="140"/>
                      <a:pt x="759" y="108"/>
                      <a:pt x="759" y="46"/>
                    </a:cubicBezTo>
                    <a:cubicBezTo>
                      <a:pt x="751" y="42"/>
                      <a:pt x="747" y="26"/>
                      <a:pt x="743" y="21"/>
                    </a:cubicBezTo>
                    <a:cubicBezTo>
                      <a:pt x="735" y="21"/>
                      <a:pt x="722" y="26"/>
                      <a:pt x="718" y="30"/>
                    </a:cubicBezTo>
                    <a:cubicBezTo>
                      <a:pt x="704" y="41"/>
                      <a:pt x="690" y="45"/>
                      <a:pt x="676" y="45"/>
                    </a:cubicBezTo>
                    <a:cubicBezTo>
                      <a:pt x="649" y="45"/>
                      <a:pt x="622" y="30"/>
                      <a:pt x="595" y="21"/>
                    </a:cubicBezTo>
                    <a:cubicBezTo>
                      <a:pt x="583" y="17"/>
                      <a:pt x="571" y="1"/>
                      <a:pt x="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7" name="Google Shape;407;p39"/>
              <p:cNvSpPr/>
              <p:nvPr/>
            </p:nvSpPr>
            <p:spPr>
              <a:xfrm>
                <a:off x="-1284037" y="1037638"/>
                <a:ext cx="33429" cy="8172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60" extrusionOk="0">
                    <a:moveTo>
                      <a:pt x="181" y="0"/>
                    </a:moveTo>
                    <a:cubicBezTo>
                      <a:pt x="157" y="0"/>
                      <a:pt x="132" y="18"/>
                      <a:pt x="107" y="18"/>
                    </a:cubicBezTo>
                    <a:cubicBezTo>
                      <a:pt x="92" y="18"/>
                      <a:pt x="75" y="28"/>
                      <a:pt x="57" y="28"/>
                    </a:cubicBezTo>
                    <a:cubicBezTo>
                      <a:pt x="46" y="28"/>
                      <a:pt x="36" y="25"/>
                      <a:pt x="25" y="14"/>
                    </a:cubicBezTo>
                    <a:cubicBezTo>
                      <a:pt x="24" y="13"/>
                      <a:pt x="23" y="13"/>
                      <a:pt x="21" y="13"/>
                    </a:cubicBezTo>
                    <a:cubicBezTo>
                      <a:pt x="18" y="13"/>
                      <a:pt x="16" y="14"/>
                      <a:pt x="13" y="14"/>
                    </a:cubicBezTo>
                    <a:cubicBezTo>
                      <a:pt x="5" y="14"/>
                      <a:pt x="1" y="31"/>
                      <a:pt x="1" y="68"/>
                    </a:cubicBezTo>
                    <a:cubicBezTo>
                      <a:pt x="10" y="121"/>
                      <a:pt x="14" y="146"/>
                      <a:pt x="21" y="146"/>
                    </a:cubicBezTo>
                    <a:cubicBezTo>
                      <a:pt x="28" y="146"/>
                      <a:pt x="37" y="128"/>
                      <a:pt x="54" y="96"/>
                    </a:cubicBezTo>
                    <a:cubicBezTo>
                      <a:pt x="58" y="113"/>
                      <a:pt x="62" y="129"/>
                      <a:pt x="66" y="150"/>
                    </a:cubicBezTo>
                    <a:cubicBezTo>
                      <a:pt x="69" y="156"/>
                      <a:pt x="75" y="160"/>
                      <a:pt x="79" y="160"/>
                    </a:cubicBezTo>
                    <a:cubicBezTo>
                      <a:pt x="80" y="160"/>
                      <a:pt x="82" y="159"/>
                      <a:pt x="83" y="158"/>
                    </a:cubicBezTo>
                    <a:cubicBezTo>
                      <a:pt x="93" y="138"/>
                      <a:pt x="103" y="132"/>
                      <a:pt x="113" y="132"/>
                    </a:cubicBezTo>
                    <a:cubicBezTo>
                      <a:pt x="119" y="132"/>
                      <a:pt x="126" y="134"/>
                      <a:pt x="132" y="137"/>
                    </a:cubicBezTo>
                    <a:cubicBezTo>
                      <a:pt x="134" y="139"/>
                      <a:pt x="137" y="139"/>
                      <a:pt x="139" y="139"/>
                    </a:cubicBezTo>
                    <a:cubicBezTo>
                      <a:pt x="144" y="139"/>
                      <a:pt x="148" y="136"/>
                      <a:pt x="148" y="133"/>
                    </a:cubicBezTo>
                    <a:cubicBezTo>
                      <a:pt x="157" y="121"/>
                      <a:pt x="165" y="116"/>
                      <a:pt x="173" y="116"/>
                    </a:cubicBezTo>
                    <a:cubicBezTo>
                      <a:pt x="181" y="116"/>
                      <a:pt x="189" y="121"/>
                      <a:pt x="198" y="129"/>
                    </a:cubicBezTo>
                    <a:cubicBezTo>
                      <a:pt x="202" y="133"/>
                      <a:pt x="206" y="142"/>
                      <a:pt x="210" y="142"/>
                    </a:cubicBezTo>
                    <a:cubicBezTo>
                      <a:pt x="224" y="139"/>
                      <a:pt x="240" y="132"/>
                      <a:pt x="256" y="132"/>
                    </a:cubicBezTo>
                    <a:cubicBezTo>
                      <a:pt x="267" y="132"/>
                      <a:pt x="278" y="136"/>
                      <a:pt x="288" y="146"/>
                    </a:cubicBezTo>
                    <a:cubicBezTo>
                      <a:pt x="289" y="148"/>
                      <a:pt x="291" y="149"/>
                      <a:pt x="292" y="149"/>
                    </a:cubicBezTo>
                    <a:cubicBezTo>
                      <a:pt x="295" y="149"/>
                      <a:pt x="297" y="146"/>
                      <a:pt x="300" y="146"/>
                    </a:cubicBezTo>
                    <a:lnTo>
                      <a:pt x="329" y="142"/>
                    </a:lnTo>
                    <a:lnTo>
                      <a:pt x="354" y="137"/>
                    </a:lnTo>
                    <a:cubicBezTo>
                      <a:pt x="359" y="137"/>
                      <a:pt x="363" y="132"/>
                      <a:pt x="368" y="132"/>
                    </a:cubicBezTo>
                    <a:cubicBezTo>
                      <a:pt x="371" y="132"/>
                      <a:pt x="374" y="133"/>
                      <a:pt x="378" y="137"/>
                    </a:cubicBezTo>
                    <a:cubicBezTo>
                      <a:pt x="380" y="139"/>
                      <a:pt x="383" y="140"/>
                      <a:pt x="385" y="140"/>
                    </a:cubicBezTo>
                    <a:cubicBezTo>
                      <a:pt x="394" y="140"/>
                      <a:pt x="401" y="124"/>
                      <a:pt x="411" y="80"/>
                    </a:cubicBezTo>
                    <a:cubicBezTo>
                      <a:pt x="399" y="47"/>
                      <a:pt x="399" y="31"/>
                      <a:pt x="382" y="31"/>
                    </a:cubicBezTo>
                    <a:cubicBezTo>
                      <a:pt x="374" y="31"/>
                      <a:pt x="364" y="25"/>
                      <a:pt x="355" y="25"/>
                    </a:cubicBezTo>
                    <a:cubicBezTo>
                      <a:pt x="350" y="25"/>
                      <a:pt x="345" y="27"/>
                      <a:pt x="341" y="31"/>
                    </a:cubicBezTo>
                    <a:cubicBezTo>
                      <a:pt x="334" y="36"/>
                      <a:pt x="327" y="38"/>
                      <a:pt x="320" y="38"/>
                    </a:cubicBezTo>
                    <a:cubicBezTo>
                      <a:pt x="294" y="38"/>
                      <a:pt x="268" y="10"/>
                      <a:pt x="241" y="10"/>
                    </a:cubicBezTo>
                    <a:cubicBezTo>
                      <a:pt x="234" y="10"/>
                      <a:pt x="226" y="12"/>
                      <a:pt x="218" y="18"/>
                    </a:cubicBezTo>
                    <a:cubicBezTo>
                      <a:pt x="206" y="5"/>
                      <a:pt x="193" y="0"/>
                      <a:pt x="1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8" name="Google Shape;408;p39"/>
              <p:cNvSpPr/>
              <p:nvPr/>
            </p:nvSpPr>
            <p:spPr>
              <a:xfrm>
                <a:off x="-1244346" y="1038762"/>
                <a:ext cx="25458" cy="6589"/>
              </a:xfrm>
              <a:custGeom>
                <a:avLst/>
                <a:gdLst/>
                <a:ahLst/>
                <a:cxnLst/>
                <a:rect l="l" t="t" r="r" b="b"/>
                <a:pathLst>
                  <a:path w="313" h="129" extrusionOk="0">
                    <a:moveTo>
                      <a:pt x="26" y="1"/>
                    </a:moveTo>
                    <a:cubicBezTo>
                      <a:pt x="5" y="1"/>
                      <a:pt x="1" y="13"/>
                      <a:pt x="1" y="50"/>
                    </a:cubicBezTo>
                    <a:cubicBezTo>
                      <a:pt x="3" y="88"/>
                      <a:pt x="8" y="97"/>
                      <a:pt x="13" y="97"/>
                    </a:cubicBezTo>
                    <a:cubicBezTo>
                      <a:pt x="17" y="97"/>
                      <a:pt x="22" y="91"/>
                      <a:pt x="26" y="91"/>
                    </a:cubicBezTo>
                    <a:lnTo>
                      <a:pt x="62" y="107"/>
                    </a:lnTo>
                    <a:cubicBezTo>
                      <a:pt x="71" y="107"/>
                      <a:pt x="75" y="115"/>
                      <a:pt x="83" y="115"/>
                    </a:cubicBezTo>
                    <a:cubicBezTo>
                      <a:pt x="97" y="115"/>
                      <a:pt x="112" y="110"/>
                      <a:pt x="127" y="110"/>
                    </a:cubicBezTo>
                    <a:cubicBezTo>
                      <a:pt x="135" y="110"/>
                      <a:pt x="142" y="111"/>
                      <a:pt x="149" y="115"/>
                    </a:cubicBezTo>
                    <a:cubicBezTo>
                      <a:pt x="151" y="116"/>
                      <a:pt x="154" y="117"/>
                      <a:pt x="156" y="117"/>
                    </a:cubicBezTo>
                    <a:cubicBezTo>
                      <a:pt x="169" y="117"/>
                      <a:pt x="181" y="107"/>
                      <a:pt x="194" y="107"/>
                    </a:cubicBezTo>
                    <a:cubicBezTo>
                      <a:pt x="202" y="107"/>
                      <a:pt x="210" y="111"/>
                      <a:pt x="218" y="124"/>
                    </a:cubicBezTo>
                    <a:cubicBezTo>
                      <a:pt x="220" y="127"/>
                      <a:pt x="221" y="129"/>
                      <a:pt x="222" y="129"/>
                    </a:cubicBezTo>
                    <a:cubicBezTo>
                      <a:pt x="225" y="129"/>
                      <a:pt x="229" y="121"/>
                      <a:pt x="235" y="115"/>
                    </a:cubicBezTo>
                    <a:cubicBezTo>
                      <a:pt x="237" y="106"/>
                      <a:pt x="240" y="103"/>
                      <a:pt x="243" y="103"/>
                    </a:cubicBezTo>
                    <a:cubicBezTo>
                      <a:pt x="247" y="103"/>
                      <a:pt x="251" y="107"/>
                      <a:pt x="255" y="111"/>
                    </a:cubicBezTo>
                    <a:cubicBezTo>
                      <a:pt x="263" y="119"/>
                      <a:pt x="271" y="126"/>
                      <a:pt x="279" y="126"/>
                    </a:cubicBezTo>
                    <a:cubicBezTo>
                      <a:pt x="291" y="126"/>
                      <a:pt x="303" y="109"/>
                      <a:pt x="313" y="54"/>
                    </a:cubicBezTo>
                    <a:cubicBezTo>
                      <a:pt x="305" y="25"/>
                      <a:pt x="296" y="25"/>
                      <a:pt x="288" y="21"/>
                    </a:cubicBezTo>
                    <a:cubicBezTo>
                      <a:pt x="272" y="21"/>
                      <a:pt x="255" y="23"/>
                      <a:pt x="239" y="23"/>
                    </a:cubicBezTo>
                    <a:cubicBezTo>
                      <a:pt x="231" y="23"/>
                      <a:pt x="223" y="22"/>
                      <a:pt x="214" y="21"/>
                    </a:cubicBezTo>
                    <a:cubicBezTo>
                      <a:pt x="198" y="21"/>
                      <a:pt x="181" y="5"/>
                      <a:pt x="169" y="5"/>
                    </a:cubicBezTo>
                    <a:cubicBezTo>
                      <a:pt x="140" y="1"/>
                      <a:pt x="112" y="1"/>
                      <a:pt x="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9" name="Google Shape;409;p39"/>
              <p:cNvSpPr/>
              <p:nvPr/>
            </p:nvSpPr>
            <p:spPr>
              <a:xfrm>
                <a:off x="-1213927" y="1039885"/>
                <a:ext cx="10086" cy="5159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1" extrusionOk="0">
                    <a:moveTo>
                      <a:pt x="54" y="0"/>
                    </a:moveTo>
                    <a:cubicBezTo>
                      <a:pt x="36" y="0"/>
                      <a:pt x="19" y="1"/>
                      <a:pt x="0" y="3"/>
                    </a:cubicBezTo>
                    <a:cubicBezTo>
                      <a:pt x="4" y="61"/>
                      <a:pt x="4" y="94"/>
                      <a:pt x="14" y="94"/>
                    </a:cubicBezTo>
                    <a:cubicBezTo>
                      <a:pt x="16" y="94"/>
                      <a:pt x="18" y="92"/>
                      <a:pt x="21" y="89"/>
                    </a:cubicBezTo>
                    <a:cubicBezTo>
                      <a:pt x="24" y="85"/>
                      <a:pt x="28" y="83"/>
                      <a:pt x="32" y="83"/>
                    </a:cubicBezTo>
                    <a:cubicBezTo>
                      <a:pt x="42" y="83"/>
                      <a:pt x="53" y="95"/>
                      <a:pt x="62" y="98"/>
                    </a:cubicBezTo>
                    <a:cubicBezTo>
                      <a:pt x="68" y="100"/>
                      <a:pt x="75" y="101"/>
                      <a:pt x="82" y="101"/>
                    </a:cubicBezTo>
                    <a:cubicBezTo>
                      <a:pt x="90" y="101"/>
                      <a:pt x="97" y="100"/>
                      <a:pt x="103" y="98"/>
                    </a:cubicBezTo>
                    <a:cubicBezTo>
                      <a:pt x="111" y="93"/>
                      <a:pt x="119" y="81"/>
                      <a:pt x="123" y="28"/>
                    </a:cubicBezTo>
                    <a:cubicBezTo>
                      <a:pt x="115" y="20"/>
                      <a:pt x="111" y="3"/>
                      <a:pt x="107" y="3"/>
                    </a:cubicBezTo>
                    <a:cubicBezTo>
                      <a:pt x="89" y="1"/>
                      <a:pt x="71" y="0"/>
                      <a:pt x="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" name="Google Shape;410;p39"/>
              <p:cNvSpPr/>
              <p:nvPr/>
            </p:nvSpPr>
            <p:spPr>
              <a:xfrm>
                <a:off x="-1216936" y="1039988"/>
                <a:ext cx="1708" cy="4495"/>
              </a:xfrm>
              <a:custGeom>
                <a:avLst/>
                <a:gdLst/>
                <a:ahLst/>
                <a:cxnLst/>
                <a:rect l="l" t="t" r="r" b="b"/>
                <a:pathLst>
                  <a:path w="21" h="88" extrusionOk="0">
                    <a:moveTo>
                      <a:pt x="7" y="0"/>
                    </a:moveTo>
                    <a:cubicBezTo>
                      <a:pt x="3" y="0"/>
                      <a:pt x="0" y="11"/>
                      <a:pt x="0" y="46"/>
                    </a:cubicBezTo>
                    <a:cubicBezTo>
                      <a:pt x="0" y="59"/>
                      <a:pt x="0" y="75"/>
                      <a:pt x="5" y="87"/>
                    </a:cubicBezTo>
                    <a:cubicBezTo>
                      <a:pt x="5" y="88"/>
                      <a:pt x="5" y="88"/>
                      <a:pt x="6" y="88"/>
                    </a:cubicBezTo>
                    <a:cubicBezTo>
                      <a:pt x="14" y="88"/>
                      <a:pt x="21" y="57"/>
                      <a:pt x="17" y="34"/>
                    </a:cubicBezTo>
                    <a:cubicBezTo>
                      <a:pt x="17" y="22"/>
                      <a:pt x="13" y="9"/>
                      <a:pt x="9" y="1"/>
                    </a:cubicBezTo>
                    <a:cubicBezTo>
                      <a:pt x="8" y="1"/>
                      <a:pt x="7" y="0"/>
                      <a:pt x="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" name="Google Shape;411;p39"/>
              <p:cNvSpPr/>
              <p:nvPr/>
            </p:nvSpPr>
            <p:spPr>
              <a:xfrm>
                <a:off x="-1248982" y="1039375"/>
                <a:ext cx="2115" cy="3831"/>
              </a:xfrm>
              <a:custGeom>
                <a:avLst/>
                <a:gdLst/>
                <a:ahLst/>
                <a:cxnLst/>
                <a:rect l="l" t="t" r="r" b="b"/>
                <a:pathLst>
                  <a:path w="26" h="75" extrusionOk="0">
                    <a:moveTo>
                      <a:pt x="5" y="1"/>
                    </a:moveTo>
                    <a:cubicBezTo>
                      <a:pt x="0" y="1"/>
                      <a:pt x="0" y="9"/>
                      <a:pt x="0" y="13"/>
                    </a:cubicBezTo>
                    <a:cubicBezTo>
                      <a:pt x="0" y="30"/>
                      <a:pt x="0" y="46"/>
                      <a:pt x="0" y="67"/>
                    </a:cubicBezTo>
                    <a:cubicBezTo>
                      <a:pt x="4" y="71"/>
                      <a:pt x="7" y="74"/>
                      <a:pt x="10" y="74"/>
                    </a:cubicBezTo>
                    <a:cubicBezTo>
                      <a:pt x="15" y="74"/>
                      <a:pt x="20" y="66"/>
                      <a:pt x="25" y="46"/>
                    </a:cubicBezTo>
                    <a:cubicBezTo>
                      <a:pt x="25" y="34"/>
                      <a:pt x="21" y="21"/>
                      <a:pt x="21" y="13"/>
                    </a:cubicBezTo>
                    <a:cubicBezTo>
                      <a:pt x="17" y="5"/>
                      <a:pt x="13" y="5"/>
                      <a:pt x="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" name="Google Shape;412;p39"/>
              <p:cNvSpPr/>
              <p:nvPr/>
            </p:nvSpPr>
            <p:spPr>
              <a:xfrm>
                <a:off x="-1361794" y="1248527"/>
                <a:ext cx="52136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641" h="285" extrusionOk="0">
                    <a:moveTo>
                      <a:pt x="9" y="1"/>
                    </a:moveTo>
                    <a:cubicBezTo>
                      <a:pt x="9" y="1"/>
                      <a:pt x="5" y="1"/>
                      <a:pt x="1" y="5"/>
                    </a:cubicBezTo>
                    <a:lnTo>
                      <a:pt x="1" y="284"/>
                    </a:lnTo>
                    <a:cubicBezTo>
                      <a:pt x="17" y="284"/>
                      <a:pt x="38" y="272"/>
                      <a:pt x="42" y="268"/>
                    </a:cubicBezTo>
                    <a:cubicBezTo>
                      <a:pt x="48" y="267"/>
                      <a:pt x="55" y="266"/>
                      <a:pt x="61" y="266"/>
                    </a:cubicBezTo>
                    <a:cubicBezTo>
                      <a:pt x="78" y="266"/>
                      <a:pt x="93" y="270"/>
                      <a:pt x="111" y="276"/>
                    </a:cubicBezTo>
                    <a:cubicBezTo>
                      <a:pt x="119" y="276"/>
                      <a:pt x="128" y="285"/>
                      <a:pt x="137" y="285"/>
                    </a:cubicBezTo>
                    <a:cubicBezTo>
                      <a:pt x="143" y="285"/>
                      <a:pt x="150" y="281"/>
                      <a:pt x="157" y="268"/>
                    </a:cubicBezTo>
                    <a:cubicBezTo>
                      <a:pt x="161" y="251"/>
                      <a:pt x="173" y="243"/>
                      <a:pt x="189" y="243"/>
                    </a:cubicBezTo>
                    <a:cubicBezTo>
                      <a:pt x="218" y="235"/>
                      <a:pt x="251" y="227"/>
                      <a:pt x="280" y="223"/>
                    </a:cubicBezTo>
                    <a:cubicBezTo>
                      <a:pt x="285" y="223"/>
                      <a:pt x="290" y="223"/>
                      <a:pt x="296" y="223"/>
                    </a:cubicBezTo>
                    <a:cubicBezTo>
                      <a:pt x="304" y="223"/>
                      <a:pt x="313" y="222"/>
                      <a:pt x="321" y="214"/>
                    </a:cubicBezTo>
                    <a:cubicBezTo>
                      <a:pt x="328" y="208"/>
                      <a:pt x="336" y="205"/>
                      <a:pt x="343" y="205"/>
                    </a:cubicBezTo>
                    <a:cubicBezTo>
                      <a:pt x="363" y="205"/>
                      <a:pt x="383" y="222"/>
                      <a:pt x="404" y="222"/>
                    </a:cubicBezTo>
                    <a:cubicBezTo>
                      <a:pt x="414" y="222"/>
                      <a:pt x="425" y="218"/>
                      <a:pt x="436" y="206"/>
                    </a:cubicBezTo>
                    <a:cubicBezTo>
                      <a:pt x="436" y="206"/>
                      <a:pt x="436" y="205"/>
                      <a:pt x="437" y="205"/>
                    </a:cubicBezTo>
                    <a:cubicBezTo>
                      <a:pt x="441" y="205"/>
                      <a:pt x="445" y="218"/>
                      <a:pt x="452" y="218"/>
                    </a:cubicBezTo>
                    <a:cubicBezTo>
                      <a:pt x="454" y="221"/>
                      <a:pt x="458" y="223"/>
                      <a:pt x="462" y="223"/>
                    </a:cubicBezTo>
                    <a:cubicBezTo>
                      <a:pt x="466" y="223"/>
                      <a:pt x="469" y="222"/>
                      <a:pt x="472" y="218"/>
                    </a:cubicBezTo>
                    <a:cubicBezTo>
                      <a:pt x="482" y="209"/>
                      <a:pt x="490" y="204"/>
                      <a:pt x="498" y="204"/>
                    </a:cubicBezTo>
                    <a:cubicBezTo>
                      <a:pt x="504" y="204"/>
                      <a:pt x="510" y="207"/>
                      <a:pt x="518" y="214"/>
                    </a:cubicBezTo>
                    <a:cubicBezTo>
                      <a:pt x="523" y="220"/>
                      <a:pt x="528" y="222"/>
                      <a:pt x="534" y="222"/>
                    </a:cubicBezTo>
                    <a:cubicBezTo>
                      <a:pt x="547" y="222"/>
                      <a:pt x="560" y="210"/>
                      <a:pt x="571" y="181"/>
                    </a:cubicBezTo>
                    <a:cubicBezTo>
                      <a:pt x="571" y="179"/>
                      <a:pt x="573" y="172"/>
                      <a:pt x="575" y="172"/>
                    </a:cubicBezTo>
                    <a:cubicBezTo>
                      <a:pt x="577" y="172"/>
                      <a:pt x="578" y="173"/>
                      <a:pt x="579" y="177"/>
                    </a:cubicBezTo>
                    <a:cubicBezTo>
                      <a:pt x="588" y="205"/>
                      <a:pt x="597" y="209"/>
                      <a:pt x="607" y="209"/>
                    </a:cubicBezTo>
                    <a:cubicBezTo>
                      <a:pt x="612" y="209"/>
                      <a:pt x="617" y="208"/>
                      <a:pt x="622" y="208"/>
                    </a:cubicBezTo>
                    <a:cubicBezTo>
                      <a:pt x="625" y="208"/>
                      <a:pt x="629" y="209"/>
                      <a:pt x="632" y="210"/>
                    </a:cubicBezTo>
                    <a:cubicBezTo>
                      <a:pt x="632" y="210"/>
                      <a:pt x="632" y="206"/>
                      <a:pt x="637" y="206"/>
                    </a:cubicBezTo>
                    <a:cubicBezTo>
                      <a:pt x="637" y="177"/>
                      <a:pt x="641" y="149"/>
                      <a:pt x="641" y="120"/>
                    </a:cubicBezTo>
                    <a:cubicBezTo>
                      <a:pt x="637" y="79"/>
                      <a:pt x="628" y="79"/>
                      <a:pt x="620" y="79"/>
                    </a:cubicBezTo>
                    <a:cubicBezTo>
                      <a:pt x="613" y="77"/>
                      <a:pt x="605" y="76"/>
                      <a:pt x="598" y="76"/>
                    </a:cubicBezTo>
                    <a:cubicBezTo>
                      <a:pt x="585" y="76"/>
                      <a:pt x="571" y="78"/>
                      <a:pt x="558" y="78"/>
                    </a:cubicBezTo>
                    <a:cubicBezTo>
                      <a:pt x="546" y="78"/>
                      <a:pt x="534" y="77"/>
                      <a:pt x="522" y="71"/>
                    </a:cubicBezTo>
                    <a:cubicBezTo>
                      <a:pt x="485" y="58"/>
                      <a:pt x="452" y="50"/>
                      <a:pt x="415" y="50"/>
                    </a:cubicBezTo>
                    <a:cubicBezTo>
                      <a:pt x="411" y="50"/>
                      <a:pt x="407" y="46"/>
                      <a:pt x="407" y="46"/>
                    </a:cubicBezTo>
                    <a:cubicBezTo>
                      <a:pt x="397" y="30"/>
                      <a:pt x="388" y="25"/>
                      <a:pt x="379" y="25"/>
                    </a:cubicBezTo>
                    <a:cubicBezTo>
                      <a:pt x="372" y="25"/>
                      <a:pt x="365" y="28"/>
                      <a:pt x="358" y="30"/>
                    </a:cubicBezTo>
                    <a:cubicBezTo>
                      <a:pt x="351" y="30"/>
                      <a:pt x="347" y="35"/>
                      <a:pt x="342" y="35"/>
                    </a:cubicBezTo>
                    <a:cubicBezTo>
                      <a:pt x="340" y="35"/>
                      <a:pt x="339" y="35"/>
                      <a:pt x="337" y="34"/>
                    </a:cubicBezTo>
                    <a:cubicBezTo>
                      <a:pt x="292" y="26"/>
                      <a:pt x="247" y="17"/>
                      <a:pt x="202" y="9"/>
                    </a:cubicBezTo>
                    <a:cubicBezTo>
                      <a:pt x="193" y="9"/>
                      <a:pt x="181" y="17"/>
                      <a:pt x="169" y="21"/>
                    </a:cubicBezTo>
                    <a:lnTo>
                      <a:pt x="120" y="21"/>
                    </a:lnTo>
                    <a:cubicBezTo>
                      <a:pt x="115" y="21"/>
                      <a:pt x="111" y="17"/>
                      <a:pt x="103" y="17"/>
                    </a:cubicBezTo>
                    <a:cubicBezTo>
                      <a:pt x="99" y="17"/>
                      <a:pt x="87" y="21"/>
                      <a:pt x="74" y="21"/>
                    </a:cubicBezTo>
                    <a:cubicBezTo>
                      <a:pt x="54" y="13"/>
                      <a:pt x="33" y="5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" name="Google Shape;413;p39"/>
              <p:cNvSpPr/>
              <p:nvPr/>
            </p:nvSpPr>
            <p:spPr>
              <a:xfrm>
                <a:off x="-1362119" y="1221866"/>
                <a:ext cx="52461" cy="14556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85" extrusionOk="0">
                    <a:moveTo>
                      <a:pt x="59" y="1"/>
                    </a:moveTo>
                    <a:cubicBezTo>
                      <a:pt x="40" y="1"/>
                      <a:pt x="19" y="28"/>
                      <a:pt x="0" y="43"/>
                    </a:cubicBezTo>
                    <a:lnTo>
                      <a:pt x="0" y="285"/>
                    </a:lnTo>
                    <a:lnTo>
                      <a:pt x="13" y="285"/>
                    </a:lnTo>
                    <a:cubicBezTo>
                      <a:pt x="25" y="269"/>
                      <a:pt x="50" y="269"/>
                      <a:pt x="70" y="269"/>
                    </a:cubicBezTo>
                    <a:cubicBezTo>
                      <a:pt x="91" y="269"/>
                      <a:pt x="111" y="264"/>
                      <a:pt x="136" y="260"/>
                    </a:cubicBezTo>
                    <a:cubicBezTo>
                      <a:pt x="151" y="251"/>
                      <a:pt x="169" y="246"/>
                      <a:pt x="187" y="246"/>
                    </a:cubicBezTo>
                    <a:cubicBezTo>
                      <a:pt x="193" y="246"/>
                      <a:pt x="199" y="247"/>
                      <a:pt x="206" y="248"/>
                    </a:cubicBezTo>
                    <a:cubicBezTo>
                      <a:pt x="224" y="253"/>
                      <a:pt x="241" y="260"/>
                      <a:pt x="258" y="260"/>
                    </a:cubicBezTo>
                    <a:cubicBezTo>
                      <a:pt x="268" y="260"/>
                      <a:pt x="277" y="258"/>
                      <a:pt x="288" y="252"/>
                    </a:cubicBezTo>
                    <a:cubicBezTo>
                      <a:pt x="297" y="249"/>
                      <a:pt x="304" y="241"/>
                      <a:pt x="312" y="241"/>
                    </a:cubicBezTo>
                    <a:cubicBezTo>
                      <a:pt x="315" y="241"/>
                      <a:pt x="318" y="242"/>
                      <a:pt x="321" y="244"/>
                    </a:cubicBezTo>
                    <a:cubicBezTo>
                      <a:pt x="326" y="247"/>
                      <a:pt x="331" y="248"/>
                      <a:pt x="337" y="248"/>
                    </a:cubicBezTo>
                    <a:cubicBezTo>
                      <a:pt x="360" y="248"/>
                      <a:pt x="385" y="227"/>
                      <a:pt x="410" y="227"/>
                    </a:cubicBezTo>
                    <a:cubicBezTo>
                      <a:pt x="411" y="227"/>
                      <a:pt x="413" y="227"/>
                      <a:pt x="415" y="228"/>
                    </a:cubicBezTo>
                    <a:cubicBezTo>
                      <a:pt x="431" y="228"/>
                      <a:pt x="447" y="210"/>
                      <a:pt x="465" y="210"/>
                    </a:cubicBezTo>
                    <a:cubicBezTo>
                      <a:pt x="470" y="210"/>
                      <a:pt x="475" y="212"/>
                      <a:pt x="481" y="215"/>
                    </a:cubicBezTo>
                    <a:cubicBezTo>
                      <a:pt x="489" y="222"/>
                      <a:pt x="497" y="224"/>
                      <a:pt x="503" y="224"/>
                    </a:cubicBezTo>
                    <a:cubicBezTo>
                      <a:pt x="509" y="224"/>
                      <a:pt x="515" y="223"/>
                      <a:pt x="520" y="223"/>
                    </a:cubicBezTo>
                    <a:cubicBezTo>
                      <a:pt x="522" y="223"/>
                      <a:pt x="524" y="223"/>
                      <a:pt x="526" y="223"/>
                    </a:cubicBezTo>
                    <a:cubicBezTo>
                      <a:pt x="532" y="226"/>
                      <a:pt x="538" y="227"/>
                      <a:pt x="544" y="227"/>
                    </a:cubicBezTo>
                    <a:cubicBezTo>
                      <a:pt x="560" y="227"/>
                      <a:pt x="574" y="218"/>
                      <a:pt x="583" y="203"/>
                    </a:cubicBezTo>
                    <a:cubicBezTo>
                      <a:pt x="587" y="197"/>
                      <a:pt x="592" y="192"/>
                      <a:pt x="598" y="192"/>
                    </a:cubicBezTo>
                    <a:cubicBezTo>
                      <a:pt x="603" y="192"/>
                      <a:pt x="608" y="197"/>
                      <a:pt x="612" y="211"/>
                    </a:cubicBezTo>
                    <a:cubicBezTo>
                      <a:pt x="616" y="228"/>
                      <a:pt x="628" y="223"/>
                      <a:pt x="636" y="232"/>
                    </a:cubicBezTo>
                    <a:cubicBezTo>
                      <a:pt x="641" y="195"/>
                      <a:pt x="641" y="166"/>
                      <a:pt x="645" y="137"/>
                    </a:cubicBezTo>
                    <a:cubicBezTo>
                      <a:pt x="638" y="94"/>
                      <a:pt x="631" y="77"/>
                      <a:pt x="625" y="77"/>
                    </a:cubicBezTo>
                    <a:cubicBezTo>
                      <a:pt x="623" y="77"/>
                      <a:pt x="622" y="78"/>
                      <a:pt x="620" y="80"/>
                    </a:cubicBezTo>
                    <a:cubicBezTo>
                      <a:pt x="612" y="88"/>
                      <a:pt x="604" y="96"/>
                      <a:pt x="595" y="96"/>
                    </a:cubicBezTo>
                    <a:cubicBezTo>
                      <a:pt x="554" y="92"/>
                      <a:pt x="517" y="80"/>
                      <a:pt x="481" y="67"/>
                    </a:cubicBezTo>
                    <a:cubicBezTo>
                      <a:pt x="468" y="59"/>
                      <a:pt x="453" y="55"/>
                      <a:pt x="437" y="55"/>
                    </a:cubicBezTo>
                    <a:cubicBezTo>
                      <a:pt x="422" y="55"/>
                      <a:pt x="407" y="59"/>
                      <a:pt x="394" y="67"/>
                    </a:cubicBezTo>
                    <a:cubicBezTo>
                      <a:pt x="393" y="68"/>
                      <a:pt x="391" y="69"/>
                      <a:pt x="390" y="69"/>
                    </a:cubicBezTo>
                    <a:cubicBezTo>
                      <a:pt x="383" y="69"/>
                      <a:pt x="376" y="63"/>
                      <a:pt x="370" y="59"/>
                    </a:cubicBezTo>
                    <a:cubicBezTo>
                      <a:pt x="364" y="59"/>
                      <a:pt x="348" y="52"/>
                      <a:pt x="336" y="52"/>
                    </a:cubicBezTo>
                    <a:cubicBezTo>
                      <a:pt x="332" y="52"/>
                      <a:pt x="328" y="53"/>
                      <a:pt x="325" y="55"/>
                    </a:cubicBezTo>
                    <a:cubicBezTo>
                      <a:pt x="318" y="59"/>
                      <a:pt x="310" y="61"/>
                      <a:pt x="302" y="61"/>
                    </a:cubicBezTo>
                    <a:cubicBezTo>
                      <a:pt x="294" y="61"/>
                      <a:pt x="286" y="59"/>
                      <a:pt x="280" y="55"/>
                    </a:cubicBezTo>
                    <a:cubicBezTo>
                      <a:pt x="263" y="47"/>
                      <a:pt x="247" y="43"/>
                      <a:pt x="230" y="43"/>
                    </a:cubicBezTo>
                    <a:cubicBezTo>
                      <a:pt x="217" y="43"/>
                      <a:pt x="207" y="48"/>
                      <a:pt x="195" y="48"/>
                    </a:cubicBezTo>
                    <a:cubicBezTo>
                      <a:pt x="192" y="48"/>
                      <a:pt x="188" y="48"/>
                      <a:pt x="185" y="47"/>
                    </a:cubicBezTo>
                    <a:cubicBezTo>
                      <a:pt x="148" y="35"/>
                      <a:pt x="107" y="18"/>
                      <a:pt x="66" y="2"/>
                    </a:cubicBezTo>
                    <a:cubicBezTo>
                      <a:pt x="64" y="1"/>
                      <a:pt x="62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4" name="Google Shape;414;p39"/>
              <p:cNvSpPr/>
              <p:nvPr/>
            </p:nvSpPr>
            <p:spPr>
              <a:xfrm>
                <a:off x="-1361794" y="1274728"/>
                <a:ext cx="43840" cy="15220"/>
              </a:xfrm>
              <a:custGeom>
                <a:avLst/>
                <a:gdLst/>
                <a:ahLst/>
                <a:cxnLst/>
                <a:rect l="l" t="t" r="r" b="b"/>
                <a:pathLst>
                  <a:path w="539" h="298" extrusionOk="0">
                    <a:moveTo>
                      <a:pt x="13" y="1"/>
                    </a:moveTo>
                    <a:cubicBezTo>
                      <a:pt x="5" y="5"/>
                      <a:pt x="1" y="5"/>
                      <a:pt x="1" y="9"/>
                    </a:cubicBezTo>
                    <a:lnTo>
                      <a:pt x="1" y="296"/>
                    </a:lnTo>
                    <a:cubicBezTo>
                      <a:pt x="5" y="297"/>
                      <a:pt x="9" y="297"/>
                      <a:pt x="13" y="297"/>
                    </a:cubicBezTo>
                    <a:cubicBezTo>
                      <a:pt x="33" y="297"/>
                      <a:pt x="53" y="289"/>
                      <a:pt x="66" y="272"/>
                    </a:cubicBezTo>
                    <a:cubicBezTo>
                      <a:pt x="74" y="263"/>
                      <a:pt x="83" y="268"/>
                      <a:pt x="91" y="263"/>
                    </a:cubicBezTo>
                    <a:cubicBezTo>
                      <a:pt x="120" y="263"/>
                      <a:pt x="148" y="255"/>
                      <a:pt x="177" y="251"/>
                    </a:cubicBezTo>
                    <a:cubicBezTo>
                      <a:pt x="206" y="239"/>
                      <a:pt x="239" y="227"/>
                      <a:pt x="267" y="222"/>
                    </a:cubicBezTo>
                    <a:cubicBezTo>
                      <a:pt x="288" y="222"/>
                      <a:pt x="308" y="227"/>
                      <a:pt x="328" y="227"/>
                    </a:cubicBezTo>
                    <a:cubicBezTo>
                      <a:pt x="348" y="227"/>
                      <a:pt x="368" y="222"/>
                      <a:pt x="386" y="206"/>
                    </a:cubicBezTo>
                    <a:cubicBezTo>
                      <a:pt x="388" y="204"/>
                      <a:pt x="390" y="203"/>
                      <a:pt x="393" y="203"/>
                    </a:cubicBezTo>
                    <a:cubicBezTo>
                      <a:pt x="396" y="203"/>
                      <a:pt x="400" y="205"/>
                      <a:pt x="403" y="210"/>
                    </a:cubicBezTo>
                    <a:cubicBezTo>
                      <a:pt x="409" y="222"/>
                      <a:pt x="415" y="227"/>
                      <a:pt x="422" y="227"/>
                    </a:cubicBezTo>
                    <a:cubicBezTo>
                      <a:pt x="430" y="227"/>
                      <a:pt x="437" y="221"/>
                      <a:pt x="444" y="210"/>
                    </a:cubicBezTo>
                    <a:cubicBezTo>
                      <a:pt x="449" y="203"/>
                      <a:pt x="456" y="200"/>
                      <a:pt x="463" y="200"/>
                    </a:cubicBezTo>
                    <a:cubicBezTo>
                      <a:pt x="471" y="200"/>
                      <a:pt x="480" y="204"/>
                      <a:pt x="489" y="206"/>
                    </a:cubicBezTo>
                    <a:cubicBezTo>
                      <a:pt x="505" y="206"/>
                      <a:pt x="518" y="198"/>
                      <a:pt x="530" y="185"/>
                    </a:cubicBezTo>
                    <a:cubicBezTo>
                      <a:pt x="534" y="169"/>
                      <a:pt x="538" y="153"/>
                      <a:pt x="538" y="136"/>
                    </a:cubicBezTo>
                    <a:lnTo>
                      <a:pt x="538" y="108"/>
                    </a:lnTo>
                    <a:cubicBezTo>
                      <a:pt x="530" y="95"/>
                      <a:pt x="522" y="83"/>
                      <a:pt x="513" y="75"/>
                    </a:cubicBezTo>
                    <a:cubicBezTo>
                      <a:pt x="509" y="73"/>
                      <a:pt x="505" y="73"/>
                      <a:pt x="501" y="73"/>
                    </a:cubicBezTo>
                    <a:cubicBezTo>
                      <a:pt x="497" y="73"/>
                      <a:pt x="493" y="73"/>
                      <a:pt x="489" y="71"/>
                    </a:cubicBezTo>
                    <a:cubicBezTo>
                      <a:pt x="444" y="67"/>
                      <a:pt x="403" y="54"/>
                      <a:pt x="358" y="42"/>
                    </a:cubicBezTo>
                    <a:cubicBezTo>
                      <a:pt x="329" y="29"/>
                      <a:pt x="299" y="24"/>
                      <a:pt x="268" y="24"/>
                    </a:cubicBezTo>
                    <a:cubicBezTo>
                      <a:pt x="258" y="24"/>
                      <a:pt x="248" y="24"/>
                      <a:pt x="239" y="25"/>
                    </a:cubicBezTo>
                    <a:cubicBezTo>
                      <a:pt x="232" y="27"/>
                      <a:pt x="224" y="28"/>
                      <a:pt x="217" y="28"/>
                    </a:cubicBezTo>
                    <a:cubicBezTo>
                      <a:pt x="207" y="28"/>
                      <a:pt x="197" y="26"/>
                      <a:pt x="189" y="21"/>
                    </a:cubicBezTo>
                    <a:cubicBezTo>
                      <a:pt x="179" y="13"/>
                      <a:pt x="166" y="9"/>
                      <a:pt x="155" y="9"/>
                    </a:cubicBezTo>
                    <a:cubicBezTo>
                      <a:pt x="148" y="9"/>
                      <a:pt x="142" y="10"/>
                      <a:pt x="136" y="13"/>
                    </a:cubicBezTo>
                    <a:cubicBezTo>
                      <a:pt x="130" y="15"/>
                      <a:pt x="124" y="16"/>
                      <a:pt x="118" y="16"/>
                    </a:cubicBezTo>
                    <a:cubicBezTo>
                      <a:pt x="111" y="16"/>
                      <a:pt x="105" y="15"/>
                      <a:pt x="99" y="13"/>
                    </a:cubicBezTo>
                    <a:cubicBezTo>
                      <a:pt x="96" y="13"/>
                      <a:pt x="92" y="4"/>
                      <a:pt x="86" y="4"/>
                    </a:cubicBezTo>
                    <a:cubicBezTo>
                      <a:pt x="85" y="4"/>
                      <a:pt x="84" y="4"/>
                      <a:pt x="83" y="5"/>
                    </a:cubicBezTo>
                    <a:cubicBezTo>
                      <a:pt x="75" y="17"/>
                      <a:pt x="67" y="21"/>
                      <a:pt x="59" y="21"/>
                    </a:cubicBezTo>
                    <a:cubicBezTo>
                      <a:pt x="44" y="21"/>
                      <a:pt x="28" y="9"/>
                      <a:pt x="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5" name="Google Shape;415;p39"/>
              <p:cNvSpPr/>
              <p:nvPr/>
            </p:nvSpPr>
            <p:spPr>
              <a:xfrm>
                <a:off x="-1361794" y="1089122"/>
                <a:ext cx="21472" cy="12820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1" extrusionOk="0">
                    <a:moveTo>
                      <a:pt x="80" y="0"/>
                    </a:moveTo>
                    <a:cubicBezTo>
                      <a:pt x="70" y="0"/>
                      <a:pt x="60" y="5"/>
                      <a:pt x="50" y="16"/>
                    </a:cubicBezTo>
                    <a:lnTo>
                      <a:pt x="42" y="16"/>
                    </a:lnTo>
                    <a:cubicBezTo>
                      <a:pt x="29" y="12"/>
                      <a:pt x="13" y="8"/>
                      <a:pt x="1" y="8"/>
                    </a:cubicBezTo>
                    <a:lnTo>
                      <a:pt x="1" y="241"/>
                    </a:lnTo>
                    <a:cubicBezTo>
                      <a:pt x="2" y="240"/>
                      <a:pt x="4" y="240"/>
                      <a:pt x="6" y="240"/>
                    </a:cubicBezTo>
                    <a:cubicBezTo>
                      <a:pt x="14" y="240"/>
                      <a:pt x="24" y="251"/>
                      <a:pt x="34" y="251"/>
                    </a:cubicBezTo>
                    <a:cubicBezTo>
                      <a:pt x="38" y="251"/>
                      <a:pt x="42" y="249"/>
                      <a:pt x="46" y="246"/>
                    </a:cubicBezTo>
                    <a:cubicBezTo>
                      <a:pt x="50" y="235"/>
                      <a:pt x="55" y="233"/>
                      <a:pt x="60" y="233"/>
                    </a:cubicBezTo>
                    <a:cubicBezTo>
                      <a:pt x="63" y="233"/>
                      <a:pt x="67" y="234"/>
                      <a:pt x="70" y="234"/>
                    </a:cubicBezTo>
                    <a:cubicBezTo>
                      <a:pt x="72" y="234"/>
                      <a:pt x="73" y="234"/>
                      <a:pt x="74" y="233"/>
                    </a:cubicBezTo>
                    <a:cubicBezTo>
                      <a:pt x="81" y="231"/>
                      <a:pt x="87" y="231"/>
                      <a:pt x="93" y="231"/>
                    </a:cubicBezTo>
                    <a:cubicBezTo>
                      <a:pt x="99" y="231"/>
                      <a:pt x="105" y="231"/>
                      <a:pt x="111" y="229"/>
                    </a:cubicBezTo>
                    <a:cubicBezTo>
                      <a:pt x="128" y="226"/>
                      <a:pt x="144" y="194"/>
                      <a:pt x="161" y="194"/>
                    </a:cubicBezTo>
                    <a:cubicBezTo>
                      <a:pt x="165" y="194"/>
                      <a:pt x="169" y="196"/>
                      <a:pt x="173" y="200"/>
                    </a:cubicBezTo>
                    <a:cubicBezTo>
                      <a:pt x="174" y="202"/>
                      <a:pt x="175" y="202"/>
                      <a:pt x="177" y="202"/>
                    </a:cubicBezTo>
                    <a:cubicBezTo>
                      <a:pt x="179" y="202"/>
                      <a:pt x="182" y="199"/>
                      <a:pt x="185" y="196"/>
                    </a:cubicBezTo>
                    <a:cubicBezTo>
                      <a:pt x="199" y="183"/>
                      <a:pt x="212" y="175"/>
                      <a:pt x="226" y="175"/>
                    </a:cubicBezTo>
                    <a:cubicBezTo>
                      <a:pt x="229" y="175"/>
                      <a:pt x="232" y="175"/>
                      <a:pt x="234" y="176"/>
                    </a:cubicBezTo>
                    <a:cubicBezTo>
                      <a:pt x="235" y="176"/>
                      <a:pt x="236" y="176"/>
                      <a:pt x="236" y="176"/>
                    </a:cubicBezTo>
                    <a:cubicBezTo>
                      <a:pt x="244" y="176"/>
                      <a:pt x="251" y="150"/>
                      <a:pt x="255" y="127"/>
                    </a:cubicBezTo>
                    <a:cubicBezTo>
                      <a:pt x="259" y="102"/>
                      <a:pt x="263" y="77"/>
                      <a:pt x="263" y="53"/>
                    </a:cubicBezTo>
                    <a:cubicBezTo>
                      <a:pt x="251" y="49"/>
                      <a:pt x="243" y="44"/>
                      <a:pt x="234" y="44"/>
                    </a:cubicBezTo>
                    <a:cubicBezTo>
                      <a:pt x="214" y="40"/>
                      <a:pt x="193" y="32"/>
                      <a:pt x="173" y="28"/>
                    </a:cubicBezTo>
                    <a:cubicBezTo>
                      <a:pt x="169" y="28"/>
                      <a:pt x="161" y="32"/>
                      <a:pt x="157" y="32"/>
                    </a:cubicBezTo>
                    <a:cubicBezTo>
                      <a:pt x="153" y="32"/>
                      <a:pt x="150" y="37"/>
                      <a:pt x="147" y="37"/>
                    </a:cubicBezTo>
                    <a:cubicBezTo>
                      <a:pt x="146" y="37"/>
                      <a:pt x="145" y="37"/>
                      <a:pt x="144" y="36"/>
                    </a:cubicBezTo>
                    <a:cubicBezTo>
                      <a:pt x="123" y="17"/>
                      <a:pt x="101" y="0"/>
                      <a:pt x="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6" name="Google Shape;416;p39"/>
              <p:cNvSpPr/>
              <p:nvPr/>
            </p:nvSpPr>
            <p:spPr>
              <a:xfrm>
                <a:off x="-1361794" y="1195664"/>
                <a:ext cx="50509" cy="13739"/>
              </a:xfrm>
              <a:custGeom>
                <a:avLst/>
                <a:gdLst/>
                <a:ahLst/>
                <a:cxnLst/>
                <a:rect l="l" t="t" r="r" b="b"/>
                <a:pathLst>
                  <a:path w="621" h="269" extrusionOk="0">
                    <a:moveTo>
                      <a:pt x="29" y="1"/>
                    </a:moveTo>
                    <a:cubicBezTo>
                      <a:pt x="19" y="1"/>
                      <a:pt x="9" y="3"/>
                      <a:pt x="1" y="6"/>
                    </a:cubicBezTo>
                    <a:lnTo>
                      <a:pt x="1" y="260"/>
                    </a:lnTo>
                    <a:cubicBezTo>
                      <a:pt x="9" y="260"/>
                      <a:pt x="17" y="256"/>
                      <a:pt x="25" y="248"/>
                    </a:cubicBezTo>
                    <a:cubicBezTo>
                      <a:pt x="33" y="230"/>
                      <a:pt x="41" y="224"/>
                      <a:pt x="48" y="224"/>
                    </a:cubicBezTo>
                    <a:cubicBezTo>
                      <a:pt x="65" y="224"/>
                      <a:pt x="81" y="257"/>
                      <a:pt x="102" y="257"/>
                    </a:cubicBezTo>
                    <a:cubicBezTo>
                      <a:pt x="104" y="257"/>
                      <a:pt x="106" y="257"/>
                      <a:pt x="107" y="256"/>
                    </a:cubicBezTo>
                    <a:cubicBezTo>
                      <a:pt x="109" y="256"/>
                      <a:pt x="111" y="256"/>
                      <a:pt x="113" y="256"/>
                    </a:cubicBezTo>
                    <a:cubicBezTo>
                      <a:pt x="134" y="256"/>
                      <a:pt x="152" y="268"/>
                      <a:pt x="171" y="268"/>
                    </a:cubicBezTo>
                    <a:cubicBezTo>
                      <a:pt x="180" y="268"/>
                      <a:pt x="189" y="265"/>
                      <a:pt x="198" y="256"/>
                    </a:cubicBezTo>
                    <a:cubicBezTo>
                      <a:pt x="214" y="244"/>
                      <a:pt x="234" y="236"/>
                      <a:pt x="255" y="228"/>
                    </a:cubicBezTo>
                    <a:cubicBezTo>
                      <a:pt x="256" y="227"/>
                      <a:pt x="257" y="227"/>
                      <a:pt x="258" y="227"/>
                    </a:cubicBezTo>
                    <a:cubicBezTo>
                      <a:pt x="271" y="227"/>
                      <a:pt x="284" y="241"/>
                      <a:pt x="297" y="241"/>
                    </a:cubicBezTo>
                    <a:cubicBezTo>
                      <a:pt x="304" y="241"/>
                      <a:pt x="310" y="238"/>
                      <a:pt x="317" y="228"/>
                    </a:cubicBezTo>
                    <a:cubicBezTo>
                      <a:pt x="317" y="228"/>
                      <a:pt x="321" y="236"/>
                      <a:pt x="321" y="240"/>
                    </a:cubicBezTo>
                    <a:cubicBezTo>
                      <a:pt x="332" y="258"/>
                      <a:pt x="345" y="264"/>
                      <a:pt x="357" y="264"/>
                    </a:cubicBezTo>
                    <a:cubicBezTo>
                      <a:pt x="367" y="264"/>
                      <a:pt x="377" y="260"/>
                      <a:pt x="386" y="256"/>
                    </a:cubicBezTo>
                    <a:cubicBezTo>
                      <a:pt x="399" y="248"/>
                      <a:pt x="411" y="236"/>
                      <a:pt x="423" y="232"/>
                    </a:cubicBezTo>
                    <a:cubicBezTo>
                      <a:pt x="436" y="223"/>
                      <a:pt x="440" y="232"/>
                      <a:pt x="448" y="219"/>
                    </a:cubicBezTo>
                    <a:cubicBezTo>
                      <a:pt x="453" y="212"/>
                      <a:pt x="462" y="200"/>
                      <a:pt x="472" y="200"/>
                    </a:cubicBezTo>
                    <a:cubicBezTo>
                      <a:pt x="478" y="200"/>
                      <a:pt x="484" y="205"/>
                      <a:pt x="489" y="219"/>
                    </a:cubicBezTo>
                    <a:cubicBezTo>
                      <a:pt x="503" y="205"/>
                      <a:pt x="519" y="199"/>
                      <a:pt x="535" y="199"/>
                    </a:cubicBezTo>
                    <a:cubicBezTo>
                      <a:pt x="543" y="199"/>
                      <a:pt x="551" y="200"/>
                      <a:pt x="559" y="203"/>
                    </a:cubicBezTo>
                    <a:cubicBezTo>
                      <a:pt x="560" y="203"/>
                      <a:pt x="561" y="204"/>
                      <a:pt x="563" y="204"/>
                    </a:cubicBezTo>
                    <a:cubicBezTo>
                      <a:pt x="573" y="204"/>
                      <a:pt x="581" y="191"/>
                      <a:pt x="591" y="191"/>
                    </a:cubicBezTo>
                    <a:cubicBezTo>
                      <a:pt x="600" y="191"/>
                      <a:pt x="612" y="174"/>
                      <a:pt x="620" y="109"/>
                    </a:cubicBezTo>
                    <a:cubicBezTo>
                      <a:pt x="612" y="35"/>
                      <a:pt x="600" y="35"/>
                      <a:pt x="587" y="35"/>
                    </a:cubicBezTo>
                    <a:cubicBezTo>
                      <a:pt x="563" y="35"/>
                      <a:pt x="534" y="35"/>
                      <a:pt x="505" y="55"/>
                    </a:cubicBezTo>
                    <a:cubicBezTo>
                      <a:pt x="499" y="61"/>
                      <a:pt x="491" y="65"/>
                      <a:pt x="484" y="65"/>
                    </a:cubicBezTo>
                    <a:cubicBezTo>
                      <a:pt x="481" y="65"/>
                      <a:pt x="479" y="65"/>
                      <a:pt x="477" y="63"/>
                    </a:cubicBezTo>
                    <a:cubicBezTo>
                      <a:pt x="472" y="64"/>
                      <a:pt x="467" y="64"/>
                      <a:pt x="463" y="64"/>
                    </a:cubicBezTo>
                    <a:cubicBezTo>
                      <a:pt x="432" y="64"/>
                      <a:pt x="402" y="51"/>
                      <a:pt x="372" y="51"/>
                    </a:cubicBezTo>
                    <a:cubicBezTo>
                      <a:pt x="353" y="51"/>
                      <a:pt x="335" y="56"/>
                      <a:pt x="317" y="72"/>
                    </a:cubicBezTo>
                    <a:cubicBezTo>
                      <a:pt x="315" y="73"/>
                      <a:pt x="314" y="73"/>
                      <a:pt x="312" y="73"/>
                    </a:cubicBezTo>
                    <a:cubicBezTo>
                      <a:pt x="309" y="73"/>
                      <a:pt x="306" y="72"/>
                      <a:pt x="300" y="72"/>
                    </a:cubicBezTo>
                    <a:cubicBezTo>
                      <a:pt x="276" y="59"/>
                      <a:pt x="251" y="68"/>
                      <a:pt x="226" y="55"/>
                    </a:cubicBezTo>
                    <a:cubicBezTo>
                      <a:pt x="202" y="43"/>
                      <a:pt x="173" y="35"/>
                      <a:pt x="148" y="27"/>
                    </a:cubicBezTo>
                    <a:cubicBezTo>
                      <a:pt x="140" y="24"/>
                      <a:pt x="131" y="23"/>
                      <a:pt x="123" y="23"/>
                    </a:cubicBezTo>
                    <a:cubicBezTo>
                      <a:pt x="118" y="23"/>
                      <a:pt x="114" y="23"/>
                      <a:pt x="109" y="23"/>
                    </a:cubicBezTo>
                    <a:cubicBezTo>
                      <a:pt x="96" y="23"/>
                      <a:pt x="83" y="22"/>
                      <a:pt x="70" y="14"/>
                    </a:cubicBezTo>
                    <a:cubicBezTo>
                      <a:pt x="58" y="5"/>
                      <a:pt x="43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7" name="Google Shape;417;p39"/>
              <p:cNvSpPr/>
              <p:nvPr/>
            </p:nvSpPr>
            <p:spPr>
              <a:xfrm>
                <a:off x="-1361794" y="1168646"/>
                <a:ext cx="61489" cy="14607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86" extrusionOk="0">
                    <a:moveTo>
                      <a:pt x="33" y="0"/>
                    </a:moveTo>
                    <a:cubicBezTo>
                      <a:pt x="25" y="0"/>
                      <a:pt x="17" y="2"/>
                      <a:pt x="9" y="6"/>
                    </a:cubicBezTo>
                    <a:cubicBezTo>
                      <a:pt x="5" y="6"/>
                      <a:pt x="1" y="6"/>
                      <a:pt x="1" y="10"/>
                    </a:cubicBezTo>
                    <a:lnTo>
                      <a:pt x="1" y="277"/>
                    </a:lnTo>
                    <a:cubicBezTo>
                      <a:pt x="9" y="277"/>
                      <a:pt x="17" y="281"/>
                      <a:pt x="25" y="285"/>
                    </a:cubicBezTo>
                    <a:cubicBezTo>
                      <a:pt x="26" y="285"/>
                      <a:pt x="27" y="285"/>
                      <a:pt x="28" y="285"/>
                    </a:cubicBezTo>
                    <a:cubicBezTo>
                      <a:pt x="34" y="285"/>
                      <a:pt x="38" y="272"/>
                      <a:pt x="46" y="272"/>
                    </a:cubicBezTo>
                    <a:cubicBezTo>
                      <a:pt x="55" y="268"/>
                      <a:pt x="65" y="266"/>
                      <a:pt x="75" y="266"/>
                    </a:cubicBezTo>
                    <a:cubicBezTo>
                      <a:pt x="83" y="266"/>
                      <a:pt x="91" y="267"/>
                      <a:pt x="99" y="268"/>
                    </a:cubicBezTo>
                    <a:cubicBezTo>
                      <a:pt x="124" y="277"/>
                      <a:pt x="148" y="281"/>
                      <a:pt x="173" y="281"/>
                    </a:cubicBezTo>
                    <a:cubicBezTo>
                      <a:pt x="222" y="277"/>
                      <a:pt x="271" y="264"/>
                      <a:pt x="321" y="256"/>
                    </a:cubicBezTo>
                    <a:cubicBezTo>
                      <a:pt x="345" y="252"/>
                      <a:pt x="370" y="252"/>
                      <a:pt x="394" y="248"/>
                    </a:cubicBezTo>
                    <a:cubicBezTo>
                      <a:pt x="411" y="248"/>
                      <a:pt x="423" y="240"/>
                      <a:pt x="431" y="227"/>
                    </a:cubicBezTo>
                    <a:cubicBezTo>
                      <a:pt x="443" y="206"/>
                      <a:pt x="453" y="201"/>
                      <a:pt x="464" y="201"/>
                    </a:cubicBezTo>
                    <a:cubicBezTo>
                      <a:pt x="468" y="201"/>
                      <a:pt x="472" y="202"/>
                      <a:pt x="477" y="203"/>
                    </a:cubicBezTo>
                    <a:cubicBezTo>
                      <a:pt x="493" y="207"/>
                      <a:pt x="497" y="207"/>
                      <a:pt x="509" y="207"/>
                    </a:cubicBezTo>
                    <a:cubicBezTo>
                      <a:pt x="518" y="211"/>
                      <a:pt x="530" y="207"/>
                      <a:pt x="542" y="219"/>
                    </a:cubicBezTo>
                    <a:cubicBezTo>
                      <a:pt x="548" y="225"/>
                      <a:pt x="553" y="229"/>
                      <a:pt x="557" y="229"/>
                    </a:cubicBezTo>
                    <a:cubicBezTo>
                      <a:pt x="562" y="229"/>
                      <a:pt x="567" y="224"/>
                      <a:pt x="571" y="211"/>
                    </a:cubicBezTo>
                    <a:cubicBezTo>
                      <a:pt x="571" y="208"/>
                      <a:pt x="576" y="202"/>
                      <a:pt x="578" y="202"/>
                    </a:cubicBezTo>
                    <a:cubicBezTo>
                      <a:pt x="579" y="202"/>
                      <a:pt x="579" y="202"/>
                      <a:pt x="579" y="203"/>
                    </a:cubicBezTo>
                    <a:cubicBezTo>
                      <a:pt x="588" y="211"/>
                      <a:pt x="597" y="214"/>
                      <a:pt x="607" y="214"/>
                    </a:cubicBezTo>
                    <a:cubicBezTo>
                      <a:pt x="620" y="214"/>
                      <a:pt x="633" y="209"/>
                      <a:pt x="645" y="207"/>
                    </a:cubicBezTo>
                    <a:cubicBezTo>
                      <a:pt x="657" y="203"/>
                      <a:pt x="665" y="199"/>
                      <a:pt x="678" y="190"/>
                    </a:cubicBezTo>
                    <a:cubicBezTo>
                      <a:pt x="686" y="185"/>
                      <a:pt x="693" y="178"/>
                      <a:pt x="702" y="178"/>
                    </a:cubicBezTo>
                    <a:cubicBezTo>
                      <a:pt x="707" y="178"/>
                      <a:pt x="713" y="180"/>
                      <a:pt x="719" y="186"/>
                    </a:cubicBezTo>
                    <a:cubicBezTo>
                      <a:pt x="723" y="193"/>
                      <a:pt x="726" y="196"/>
                      <a:pt x="730" y="196"/>
                    </a:cubicBezTo>
                    <a:cubicBezTo>
                      <a:pt x="739" y="196"/>
                      <a:pt x="747" y="179"/>
                      <a:pt x="756" y="137"/>
                    </a:cubicBezTo>
                    <a:cubicBezTo>
                      <a:pt x="743" y="80"/>
                      <a:pt x="731" y="67"/>
                      <a:pt x="719" y="67"/>
                    </a:cubicBezTo>
                    <a:cubicBezTo>
                      <a:pt x="714" y="68"/>
                      <a:pt x="710" y="68"/>
                      <a:pt x="705" y="68"/>
                    </a:cubicBezTo>
                    <a:cubicBezTo>
                      <a:pt x="686" y="68"/>
                      <a:pt x="666" y="65"/>
                      <a:pt x="647" y="65"/>
                    </a:cubicBezTo>
                    <a:cubicBezTo>
                      <a:pt x="625" y="65"/>
                      <a:pt x="604" y="68"/>
                      <a:pt x="583" y="84"/>
                    </a:cubicBezTo>
                    <a:cubicBezTo>
                      <a:pt x="575" y="90"/>
                      <a:pt x="567" y="92"/>
                      <a:pt x="558" y="92"/>
                    </a:cubicBezTo>
                    <a:cubicBezTo>
                      <a:pt x="538" y="92"/>
                      <a:pt x="518" y="78"/>
                      <a:pt x="497" y="75"/>
                    </a:cubicBezTo>
                    <a:cubicBezTo>
                      <a:pt x="485" y="71"/>
                      <a:pt x="472" y="67"/>
                      <a:pt x="456" y="67"/>
                    </a:cubicBezTo>
                    <a:cubicBezTo>
                      <a:pt x="423" y="67"/>
                      <a:pt x="386" y="75"/>
                      <a:pt x="353" y="75"/>
                    </a:cubicBezTo>
                    <a:cubicBezTo>
                      <a:pt x="340" y="74"/>
                      <a:pt x="326" y="73"/>
                      <a:pt x="312" y="73"/>
                    </a:cubicBezTo>
                    <a:cubicBezTo>
                      <a:pt x="293" y="73"/>
                      <a:pt x="273" y="75"/>
                      <a:pt x="251" y="80"/>
                    </a:cubicBezTo>
                    <a:cubicBezTo>
                      <a:pt x="234" y="80"/>
                      <a:pt x="222" y="80"/>
                      <a:pt x="206" y="75"/>
                    </a:cubicBezTo>
                    <a:cubicBezTo>
                      <a:pt x="198" y="71"/>
                      <a:pt x="193" y="71"/>
                      <a:pt x="185" y="67"/>
                    </a:cubicBezTo>
                    <a:cubicBezTo>
                      <a:pt x="161" y="67"/>
                      <a:pt x="140" y="55"/>
                      <a:pt x="120" y="43"/>
                    </a:cubicBezTo>
                    <a:cubicBezTo>
                      <a:pt x="91" y="20"/>
                      <a:pt x="62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8" name="Google Shape;418;p39"/>
              <p:cNvSpPr/>
              <p:nvPr/>
            </p:nvSpPr>
            <p:spPr>
              <a:xfrm>
                <a:off x="-1361794" y="1142087"/>
                <a:ext cx="55470" cy="13892"/>
              </a:xfrm>
              <a:custGeom>
                <a:avLst/>
                <a:gdLst/>
                <a:ahLst/>
                <a:cxnLst/>
                <a:rect l="l" t="t" r="r" b="b"/>
                <a:pathLst>
                  <a:path w="682" h="272" extrusionOk="0">
                    <a:moveTo>
                      <a:pt x="1" y="0"/>
                    </a:moveTo>
                    <a:lnTo>
                      <a:pt x="1" y="271"/>
                    </a:lnTo>
                    <a:cubicBezTo>
                      <a:pt x="17" y="271"/>
                      <a:pt x="33" y="263"/>
                      <a:pt x="42" y="247"/>
                    </a:cubicBezTo>
                    <a:cubicBezTo>
                      <a:pt x="54" y="222"/>
                      <a:pt x="62" y="214"/>
                      <a:pt x="74" y="214"/>
                    </a:cubicBezTo>
                    <a:cubicBezTo>
                      <a:pt x="87" y="218"/>
                      <a:pt x="111" y="234"/>
                      <a:pt x="128" y="238"/>
                    </a:cubicBezTo>
                    <a:cubicBezTo>
                      <a:pt x="144" y="247"/>
                      <a:pt x="173" y="255"/>
                      <a:pt x="193" y="263"/>
                    </a:cubicBezTo>
                    <a:cubicBezTo>
                      <a:pt x="198" y="265"/>
                      <a:pt x="203" y="267"/>
                      <a:pt x="208" y="267"/>
                    </a:cubicBezTo>
                    <a:cubicBezTo>
                      <a:pt x="216" y="267"/>
                      <a:pt x="224" y="261"/>
                      <a:pt x="234" y="238"/>
                    </a:cubicBezTo>
                    <a:cubicBezTo>
                      <a:pt x="234" y="231"/>
                      <a:pt x="238" y="228"/>
                      <a:pt x="241" y="228"/>
                    </a:cubicBezTo>
                    <a:cubicBezTo>
                      <a:pt x="243" y="228"/>
                      <a:pt x="245" y="229"/>
                      <a:pt x="247" y="230"/>
                    </a:cubicBezTo>
                    <a:cubicBezTo>
                      <a:pt x="250" y="235"/>
                      <a:pt x="254" y="238"/>
                      <a:pt x="259" y="238"/>
                    </a:cubicBezTo>
                    <a:cubicBezTo>
                      <a:pt x="265" y="238"/>
                      <a:pt x="272" y="233"/>
                      <a:pt x="280" y="226"/>
                    </a:cubicBezTo>
                    <a:cubicBezTo>
                      <a:pt x="284" y="220"/>
                      <a:pt x="288" y="219"/>
                      <a:pt x="292" y="219"/>
                    </a:cubicBezTo>
                    <a:cubicBezTo>
                      <a:pt x="294" y="219"/>
                      <a:pt x="296" y="219"/>
                      <a:pt x="298" y="219"/>
                    </a:cubicBezTo>
                    <a:cubicBezTo>
                      <a:pt x="300" y="219"/>
                      <a:pt x="302" y="219"/>
                      <a:pt x="304" y="218"/>
                    </a:cubicBezTo>
                    <a:cubicBezTo>
                      <a:pt x="325" y="218"/>
                      <a:pt x="353" y="218"/>
                      <a:pt x="374" y="214"/>
                    </a:cubicBezTo>
                    <a:cubicBezTo>
                      <a:pt x="394" y="210"/>
                      <a:pt x="415" y="206"/>
                      <a:pt x="436" y="206"/>
                    </a:cubicBezTo>
                    <a:cubicBezTo>
                      <a:pt x="438" y="206"/>
                      <a:pt x="441" y="207"/>
                      <a:pt x="444" y="207"/>
                    </a:cubicBezTo>
                    <a:cubicBezTo>
                      <a:pt x="456" y="207"/>
                      <a:pt x="466" y="197"/>
                      <a:pt x="477" y="156"/>
                    </a:cubicBezTo>
                    <a:cubicBezTo>
                      <a:pt x="482" y="192"/>
                      <a:pt x="490" y="204"/>
                      <a:pt x="498" y="204"/>
                    </a:cubicBezTo>
                    <a:cubicBezTo>
                      <a:pt x="501" y="204"/>
                      <a:pt x="505" y="201"/>
                      <a:pt x="509" y="197"/>
                    </a:cubicBezTo>
                    <a:cubicBezTo>
                      <a:pt x="518" y="189"/>
                      <a:pt x="521" y="182"/>
                      <a:pt x="523" y="182"/>
                    </a:cubicBezTo>
                    <a:cubicBezTo>
                      <a:pt x="524" y="182"/>
                      <a:pt x="525" y="183"/>
                      <a:pt x="526" y="185"/>
                    </a:cubicBezTo>
                    <a:cubicBezTo>
                      <a:pt x="531" y="203"/>
                      <a:pt x="538" y="209"/>
                      <a:pt x="544" y="209"/>
                    </a:cubicBezTo>
                    <a:cubicBezTo>
                      <a:pt x="552" y="209"/>
                      <a:pt x="560" y="200"/>
                      <a:pt x="567" y="193"/>
                    </a:cubicBezTo>
                    <a:cubicBezTo>
                      <a:pt x="572" y="188"/>
                      <a:pt x="576" y="187"/>
                      <a:pt x="579" y="187"/>
                    </a:cubicBezTo>
                    <a:cubicBezTo>
                      <a:pt x="584" y="187"/>
                      <a:pt x="588" y="191"/>
                      <a:pt x="591" y="191"/>
                    </a:cubicBezTo>
                    <a:cubicBezTo>
                      <a:pt x="593" y="191"/>
                      <a:pt x="594" y="191"/>
                      <a:pt x="596" y="189"/>
                    </a:cubicBezTo>
                    <a:cubicBezTo>
                      <a:pt x="602" y="183"/>
                      <a:pt x="610" y="180"/>
                      <a:pt x="619" y="180"/>
                    </a:cubicBezTo>
                    <a:cubicBezTo>
                      <a:pt x="627" y="180"/>
                      <a:pt x="637" y="183"/>
                      <a:pt x="645" y="189"/>
                    </a:cubicBezTo>
                    <a:cubicBezTo>
                      <a:pt x="647" y="191"/>
                      <a:pt x="650" y="192"/>
                      <a:pt x="654" y="192"/>
                    </a:cubicBezTo>
                    <a:cubicBezTo>
                      <a:pt x="657" y="192"/>
                      <a:pt x="661" y="191"/>
                      <a:pt x="665" y="189"/>
                    </a:cubicBezTo>
                    <a:cubicBezTo>
                      <a:pt x="669" y="189"/>
                      <a:pt x="674" y="185"/>
                      <a:pt x="678" y="173"/>
                    </a:cubicBezTo>
                    <a:cubicBezTo>
                      <a:pt x="682" y="156"/>
                      <a:pt x="682" y="140"/>
                      <a:pt x="682" y="124"/>
                    </a:cubicBezTo>
                    <a:cubicBezTo>
                      <a:pt x="682" y="107"/>
                      <a:pt x="682" y="91"/>
                      <a:pt x="678" y="78"/>
                    </a:cubicBezTo>
                    <a:cubicBezTo>
                      <a:pt x="669" y="62"/>
                      <a:pt x="661" y="54"/>
                      <a:pt x="653" y="54"/>
                    </a:cubicBezTo>
                    <a:cubicBezTo>
                      <a:pt x="604" y="54"/>
                      <a:pt x="559" y="54"/>
                      <a:pt x="513" y="58"/>
                    </a:cubicBezTo>
                    <a:cubicBezTo>
                      <a:pt x="511" y="57"/>
                      <a:pt x="509" y="57"/>
                      <a:pt x="507" y="57"/>
                    </a:cubicBezTo>
                    <a:cubicBezTo>
                      <a:pt x="493" y="57"/>
                      <a:pt x="481" y="68"/>
                      <a:pt x="481" y="83"/>
                    </a:cubicBezTo>
                    <a:cubicBezTo>
                      <a:pt x="478" y="88"/>
                      <a:pt x="476" y="91"/>
                      <a:pt x="474" y="91"/>
                    </a:cubicBezTo>
                    <a:cubicBezTo>
                      <a:pt x="466" y="91"/>
                      <a:pt x="460" y="52"/>
                      <a:pt x="451" y="52"/>
                    </a:cubicBezTo>
                    <a:cubicBezTo>
                      <a:pt x="450" y="52"/>
                      <a:pt x="449" y="52"/>
                      <a:pt x="448" y="54"/>
                    </a:cubicBezTo>
                    <a:lnTo>
                      <a:pt x="386" y="54"/>
                    </a:lnTo>
                    <a:lnTo>
                      <a:pt x="247" y="50"/>
                    </a:lnTo>
                    <a:cubicBezTo>
                      <a:pt x="237" y="48"/>
                      <a:pt x="225" y="47"/>
                      <a:pt x="213" y="47"/>
                    </a:cubicBezTo>
                    <a:cubicBezTo>
                      <a:pt x="202" y="47"/>
                      <a:pt x="189" y="48"/>
                      <a:pt x="177" y="50"/>
                    </a:cubicBezTo>
                    <a:cubicBezTo>
                      <a:pt x="174" y="50"/>
                      <a:pt x="171" y="51"/>
                      <a:pt x="168" y="51"/>
                    </a:cubicBezTo>
                    <a:cubicBezTo>
                      <a:pt x="154" y="51"/>
                      <a:pt x="138" y="43"/>
                      <a:pt x="128" y="33"/>
                    </a:cubicBezTo>
                    <a:cubicBezTo>
                      <a:pt x="120" y="21"/>
                      <a:pt x="107" y="13"/>
                      <a:pt x="91" y="9"/>
                    </a:cubicBezTo>
                    <a:cubicBezTo>
                      <a:pt x="80" y="3"/>
                      <a:pt x="70" y="1"/>
                      <a:pt x="59" y="1"/>
                    </a:cubicBezTo>
                    <a:cubicBezTo>
                      <a:pt x="47" y="1"/>
                      <a:pt x="35" y="3"/>
                      <a:pt x="22" y="3"/>
                    </a:cubicBezTo>
                    <a:cubicBezTo>
                      <a:pt x="15" y="3"/>
                      <a:pt x="8" y="2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9" name="Google Shape;419;p39"/>
              <p:cNvSpPr/>
              <p:nvPr/>
            </p:nvSpPr>
            <p:spPr>
              <a:xfrm>
                <a:off x="-1361794" y="1036259"/>
                <a:ext cx="14803" cy="12616"/>
              </a:xfrm>
              <a:custGeom>
                <a:avLst/>
                <a:gdLst/>
                <a:ahLst/>
                <a:cxnLst/>
                <a:rect l="l" t="t" r="r" b="b"/>
                <a:pathLst>
                  <a:path w="182" h="247" extrusionOk="0">
                    <a:moveTo>
                      <a:pt x="1" y="0"/>
                    </a:moveTo>
                    <a:lnTo>
                      <a:pt x="1" y="247"/>
                    </a:lnTo>
                    <a:cubicBezTo>
                      <a:pt x="5" y="247"/>
                      <a:pt x="9" y="242"/>
                      <a:pt x="13" y="238"/>
                    </a:cubicBezTo>
                    <a:cubicBezTo>
                      <a:pt x="15" y="229"/>
                      <a:pt x="19" y="226"/>
                      <a:pt x="23" y="226"/>
                    </a:cubicBezTo>
                    <a:cubicBezTo>
                      <a:pt x="32" y="226"/>
                      <a:pt x="42" y="239"/>
                      <a:pt x="48" y="239"/>
                    </a:cubicBezTo>
                    <a:cubicBezTo>
                      <a:pt x="49" y="239"/>
                      <a:pt x="49" y="239"/>
                      <a:pt x="50" y="238"/>
                    </a:cubicBezTo>
                    <a:cubicBezTo>
                      <a:pt x="69" y="231"/>
                      <a:pt x="85" y="201"/>
                      <a:pt x="104" y="201"/>
                    </a:cubicBezTo>
                    <a:cubicBezTo>
                      <a:pt x="105" y="201"/>
                      <a:pt x="106" y="201"/>
                      <a:pt x="107" y="201"/>
                    </a:cubicBezTo>
                    <a:cubicBezTo>
                      <a:pt x="110" y="202"/>
                      <a:pt x="112" y="203"/>
                      <a:pt x="115" y="203"/>
                    </a:cubicBezTo>
                    <a:cubicBezTo>
                      <a:pt x="127" y="203"/>
                      <a:pt x="136" y="192"/>
                      <a:pt x="148" y="192"/>
                    </a:cubicBezTo>
                    <a:cubicBezTo>
                      <a:pt x="152" y="192"/>
                      <a:pt x="156" y="194"/>
                      <a:pt x="161" y="197"/>
                    </a:cubicBezTo>
                    <a:cubicBezTo>
                      <a:pt x="161" y="198"/>
                      <a:pt x="162" y="198"/>
                      <a:pt x="163" y="198"/>
                    </a:cubicBezTo>
                    <a:cubicBezTo>
                      <a:pt x="170" y="198"/>
                      <a:pt x="177" y="156"/>
                      <a:pt x="177" y="111"/>
                    </a:cubicBezTo>
                    <a:cubicBezTo>
                      <a:pt x="181" y="86"/>
                      <a:pt x="177" y="58"/>
                      <a:pt x="161" y="37"/>
                    </a:cubicBezTo>
                    <a:lnTo>
                      <a:pt x="157" y="37"/>
                    </a:lnTo>
                    <a:lnTo>
                      <a:pt x="103" y="13"/>
                    </a:lnTo>
                    <a:cubicBezTo>
                      <a:pt x="99" y="13"/>
                      <a:pt x="95" y="4"/>
                      <a:pt x="91" y="4"/>
                    </a:cubicBezTo>
                    <a:lnTo>
                      <a:pt x="13" y="4"/>
                    </a:lnTo>
                    <a:cubicBezTo>
                      <a:pt x="13" y="0"/>
                      <a:pt x="5" y="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0" name="Google Shape;420;p39"/>
              <p:cNvSpPr/>
              <p:nvPr/>
            </p:nvSpPr>
            <p:spPr>
              <a:xfrm>
                <a:off x="-1361794" y="1301492"/>
                <a:ext cx="71168" cy="15833"/>
              </a:xfrm>
              <a:custGeom>
                <a:avLst/>
                <a:gdLst/>
                <a:ahLst/>
                <a:cxnLst/>
                <a:rect l="l" t="t" r="r" b="b"/>
                <a:pathLst>
                  <a:path w="875" h="310" extrusionOk="0">
                    <a:moveTo>
                      <a:pt x="9" y="0"/>
                    </a:moveTo>
                    <a:cubicBezTo>
                      <a:pt x="6" y="0"/>
                      <a:pt x="3" y="2"/>
                      <a:pt x="1" y="6"/>
                    </a:cubicBezTo>
                    <a:lnTo>
                      <a:pt x="1" y="302"/>
                    </a:lnTo>
                    <a:cubicBezTo>
                      <a:pt x="5" y="306"/>
                      <a:pt x="9" y="306"/>
                      <a:pt x="13" y="310"/>
                    </a:cubicBezTo>
                    <a:cubicBezTo>
                      <a:pt x="42" y="263"/>
                      <a:pt x="71" y="248"/>
                      <a:pt x="97" y="248"/>
                    </a:cubicBezTo>
                    <a:cubicBezTo>
                      <a:pt x="101" y="248"/>
                      <a:pt x="104" y="248"/>
                      <a:pt x="107" y="248"/>
                    </a:cubicBezTo>
                    <a:lnTo>
                      <a:pt x="144" y="248"/>
                    </a:lnTo>
                    <a:cubicBezTo>
                      <a:pt x="147" y="248"/>
                      <a:pt x="151" y="245"/>
                      <a:pt x="155" y="245"/>
                    </a:cubicBezTo>
                    <a:cubicBezTo>
                      <a:pt x="157" y="245"/>
                      <a:pt x="159" y="246"/>
                      <a:pt x="161" y="248"/>
                    </a:cubicBezTo>
                    <a:cubicBezTo>
                      <a:pt x="166" y="256"/>
                      <a:pt x="172" y="259"/>
                      <a:pt x="178" y="259"/>
                    </a:cubicBezTo>
                    <a:cubicBezTo>
                      <a:pt x="184" y="259"/>
                      <a:pt x="191" y="255"/>
                      <a:pt x="198" y="248"/>
                    </a:cubicBezTo>
                    <a:cubicBezTo>
                      <a:pt x="210" y="232"/>
                      <a:pt x="226" y="240"/>
                      <a:pt x="239" y="236"/>
                    </a:cubicBezTo>
                    <a:cubicBezTo>
                      <a:pt x="267" y="228"/>
                      <a:pt x="296" y="228"/>
                      <a:pt x="321" y="228"/>
                    </a:cubicBezTo>
                    <a:cubicBezTo>
                      <a:pt x="333" y="228"/>
                      <a:pt x="341" y="211"/>
                      <a:pt x="349" y="203"/>
                    </a:cubicBezTo>
                    <a:cubicBezTo>
                      <a:pt x="358" y="195"/>
                      <a:pt x="362" y="191"/>
                      <a:pt x="370" y="187"/>
                    </a:cubicBezTo>
                    <a:cubicBezTo>
                      <a:pt x="380" y="185"/>
                      <a:pt x="391" y="184"/>
                      <a:pt x="402" y="184"/>
                    </a:cubicBezTo>
                    <a:cubicBezTo>
                      <a:pt x="434" y="184"/>
                      <a:pt x="466" y="192"/>
                      <a:pt x="493" y="207"/>
                    </a:cubicBezTo>
                    <a:cubicBezTo>
                      <a:pt x="522" y="215"/>
                      <a:pt x="555" y="224"/>
                      <a:pt x="587" y="224"/>
                    </a:cubicBezTo>
                    <a:cubicBezTo>
                      <a:pt x="628" y="224"/>
                      <a:pt x="665" y="220"/>
                      <a:pt x="706" y="215"/>
                    </a:cubicBezTo>
                    <a:cubicBezTo>
                      <a:pt x="733" y="213"/>
                      <a:pt x="759" y="199"/>
                      <a:pt x="787" y="199"/>
                    </a:cubicBezTo>
                    <a:cubicBezTo>
                      <a:pt x="798" y="199"/>
                      <a:pt x="809" y="201"/>
                      <a:pt x="821" y="207"/>
                    </a:cubicBezTo>
                    <a:lnTo>
                      <a:pt x="846" y="207"/>
                    </a:lnTo>
                    <a:cubicBezTo>
                      <a:pt x="854" y="207"/>
                      <a:pt x="866" y="183"/>
                      <a:pt x="875" y="133"/>
                    </a:cubicBezTo>
                    <a:cubicBezTo>
                      <a:pt x="866" y="97"/>
                      <a:pt x="858" y="91"/>
                      <a:pt x="851" y="91"/>
                    </a:cubicBezTo>
                    <a:cubicBezTo>
                      <a:pt x="847" y="91"/>
                      <a:pt x="844" y="92"/>
                      <a:pt x="842" y="92"/>
                    </a:cubicBezTo>
                    <a:lnTo>
                      <a:pt x="731" y="92"/>
                    </a:lnTo>
                    <a:cubicBezTo>
                      <a:pt x="715" y="92"/>
                      <a:pt x="702" y="80"/>
                      <a:pt x="690" y="80"/>
                    </a:cubicBezTo>
                    <a:cubicBezTo>
                      <a:pt x="674" y="80"/>
                      <a:pt x="649" y="92"/>
                      <a:pt x="632" y="92"/>
                    </a:cubicBezTo>
                    <a:cubicBezTo>
                      <a:pt x="604" y="92"/>
                      <a:pt x="579" y="92"/>
                      <a:pt x="555" y="84"/>
                    </a:cubicBezTo>
                    <a:cubicBezTo>
                      <a:pt x="530" y="80"/>
                      <a:pt x="501" y="60"/>
                      <a:pt x="481" y="51"/>
                    </a:cubicBezTo>
                    <a:cubicBezTo>
                      <a:pt x="477" y="51"/>
                      <a:pt x="474" y="50"/>
                      <a:pt x="471" y="50"/>
                    </a:cubicBezTo>
                    <a:cubicBezTo>
                      <a:pt x="462" y="50"/>
                      <a:pt x="453" y="53"/>
                      <a:pt x="445" y="53"/>
                    </a:cubicBezTo>
                    <a:cubicBezTo>
                      <a:pt x="439" y="53"/>
                      <a:pt x="433" y="52"/>
                      <a:pt x="427" y="47"/>
                    </a:cubicBezTo>
                    <a:cubicBezTo>
                      <a:pt x="419" y="43"/>
                      <a:pt x="411" y="42"/>
                      <a:pt x="403" y="42"/>
                    </a:cubicBezTo>
                    <a:cubicBezTo>
                      <a:pt x="378" y="42"/>
                      <a:pt x="354" y="56"/>
                      <a:pt x="329" y="60"/>
                    </a:cubicBezTo>
                    <a:cubicBezTo>
                      <a:pt x="297" y="62"/>
                      <a:pt x="267" y="79"/>
                      <a:pt x="236" y="79"/>
                    </a:cubicBezTo>
                    <a:cubicBezTo>
                      <a:pt x="219" y="79"/>
                      <a:pt x="202" y="74"/>
                      <a:pt x="185" y="60"/>
                    </a:cubicBezTo>
                    <a:cubicBezTo>
                      <a:pt x="177" y="51"/>
                      <a:pt x="169" y="47"/>
                      <a:pt x="157" y="43"/>
                    </a:cubicBezTo>
                    <a:cubicBezTo>
                      <a:pt x="136" y="40"/>
                      <a:pt x="114" y="37"/>
                      <a:pt x="91" y="37"/>
                    </a:cubicBezTo>
                    <a:cubicBezTo>
                      <a:pt x="81" y="37"/>
                      <a:pt x="72" y="38"/>
                      <a:pt x="62" y="39"/>
                    </a:cubicBezTo>
                    <a:cubicBezTo>
                      <a:pt x="46" y="39"/>
                      <a:pt x="33" y="14"/>
                      <a:pt x="17" y="6"/>
                    </a:cubicBezTo>
                    <a:cubicBezTo>
                      <a:pt x="15" y="2"/>
                      <a:pt x="12" y="0"/>
                      <a:pt x="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1" name="Google Shape;421;p39"/>
              <p:cNvSpPr/>
              <p:nvPr/>
            </p:nvSpPr>
            <p:spPr>
              <a:xfrm>
                <a:off x="-1362119" y="1062052"/>
                <a:ext cx="36763" cy="13841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71" extrusionOk="0">
                    <a:moveTo>
                      <a:pt x="33" y="0"/>
                    </a:moveTo>
                    <a:cubicBezTo>
                      <a:pt x="29" y="0"/>
                      <a:pt x="25" y="1"/>
                      <a:pt x="21" y="4"/>
                    </a:cubicBezTo>
                    <a:cubicBezTo>
                      <a:pt x="17" y="4"/>
                      <a:pt x="9" y="8"/>
                      <a:pt x="5" y="8"/>
                    </a:cubicBezTo>
                    <a:lnTo>
                      <a:pt x="0" y="8"/>
                    </a:lnTo>
                    <a:lnTo>
                      <a:pt x="0" y="271"/>
                    </a:lnTo>
                    <a:cubicBezTo>
                      <a:pt x="5" y="267"/>
                      <a:pt x="5" y="267"/>
                      <a:pt x="9" y="263"/>
                    </a:cubicBezTo>
                    <a:cubicBezTo>
                      <a:pt x="12" y="256"/>
                      <a:pt x="15" y="254"/>
                      <a:pt x="18" y="254"/>
                    </a:cubicBezTo>
                    <a:cubicBezTo>
                      <a:pt x="26" y="254"/>
                      <a:pt x="33" y="265"/>
                      <a:pt x="40" y="265"/>
                    </a:cubicBezTo>
                    <a:cubicBezTo>
                      <a:pt x="42" y="265"/>
                      <a:pt x="44" y="264"/>
                      <a:pt x="46" y="263"/>
                    </a:cubicBezTo>
                    <a:cubicBezTo>
                      <a:pt x="58" y="246"/>
                      <a:pt x="70" y="254"/>
                      <a:pt x="78" y="246"/>
                    </a:cubicBezTo>
                    <a:cubicBezTo>
                      <a:pt x="91" y="234"/>
                      <a:pt x="99" y="209"/>
                      <a:pt x="111" y="201"/>
                    </a:cubicBezTo>
                    <a:cubicBezTo>
                      <a:pt x="148" y="189"/>
                      <a:pt x="189" y="181"/>
                      <a:pt x="226" y="181"/>
                    </a:cubicBezTo>
                    <a:cubicBezTo>
                      <a:pt x="238" y="181"/>
                      <a:pt x="251" y="185"/>
                      <a:pt x="263" y="189"/>
                    </a:cubicBezTo>
                    <a:cubicBezTo>
                      <a:pt x="269" y="192"/>
                      <a:pt x="282" y="210"/>
                      <a:pt x="293" y="210"/>
                    </a:cubicBezTo>
                    <a:cubicBezTo>
                      <a:pt x="297" y="210"/>
                      <a:pt x="301" y="208"/>
                      <a:pt x="304" y="201"/>
                    </a:cubicBezTo>
                    <a:cubicBezTo>
                      <a:pt x="310" y="192"/>
                      <a:pt x="316" y="190"/>
                      <a:pt x="321" y="190"/>
                    </a:cubicBezTo>
                    <a:cubicBezTo>
                      <a:pt x="327" y="190"/>
                      <a:pt x="333" y="192"/>
                      <a:pt x="339" y="192"/>
                    </a:cubicBezTo>
                    <a:cubicBezTo>
                      <a:pt x="342" y="192"/>
                      <a:pt x="346" y="192"/>
                      <a:pt x="349" y="189"/>
                    </a:cubicBezTo>
                    <a:cubicBezTo>
                      <a:pt x="361" y="177"/>
                      <a:pt x="379" y="170"/>
                      <a:pt x="396" y="170"/>
                    </a:cubicBezTo>
                    <a:cubicBezTo>
                      <a:pt x="409" y="170"/>
                      <a:pt x="421" y="174"/>
                      <a:pt x="431" y="181"/>
                    </a:cubicBezTo>
                    <a:cubicBezTo>
                      <a:pt x="432" y="181"/>
                      <a:pt x="433" y="181"/>
                      <a:pt x="434" y="181"/>
                    </a:cubicBezTo>
                    <a:cubicBezTo>
                      <a:pt x="444" y="181"/>
                      <a:pt x="448" y="161"/>
                      <a:pt x="452" y="127"/>
                    </a:cubicBezTo>
                    <a:cubicBezTo>
                      <a:pt x="452" y="94"/>
                      <a:pt x="448" y="57"/>
                      <a:pt x="440" y="57"/>
                    </a:cubicBezTo>
                    <a:cubicBezTo>
                      <a:pt x="439" y="58"/>
                      <a:pt x="438" y="58"/>
                      <a:pt x="437" y="58"/>
                    </a:cubicBezTo>
                    <a:cubicBezTo>
                      <a:pt x="426" y="58"/>
                      <a:pt x="416" y="41"/>
                      <a:pt x="405" y="41"/>
                    </a:cubicBezTo>
                    <a:cubicBezTo>
                      <a:pt x="405" y="41"/>
                      <a:pt x="404" y="41"/>
                      <a:pt x="403" y="41"/>
                    </a:cubicBezTo>
                    <a:cubicBezTo>
                      <a:pt x="374" y="49"/>
                      <a:pt x="349" y="62"/>
                      <a:pt x="325" y="78"/>
                    </a:cubicBezTo>
                    <a:cubicBezTo>
                      <a:pt x="322" y="78"/>
                      <a:pt x="319" y="82"/>
                      <a:pt x="316" y="82"/>
                    </a:cubicBezTo>
                    <a:cubicBezTo>
                      <a:pt x="315" y="82"/>
                      <a:pt x="314" y="81"/>
                      <a:pt x="312" y="78"/>
                    </a:cubicBezTo>
                    <a:cubicBezTo>
                      <a:pt x="296" y="53"/>
                      <a:pt x="267" y="33"/>
                      <a:pt x="234" y="29"/>
                    </a:cubicBezTo>
                    <a:cubicBezTo>
                      <a:pt x="226" y="29"/>
                      <a:pt x="214" y="37"/>
                      <a:pt x="202" y="37"/>
                    </a:cubicBezTo>
                    <a:cubicBezTo>
                      <a:pt x="180" y="33"/>
                      <a:pt x="158" y="11"/>
                      <a:pt x="134" y="11"/>
                    </a:cubicBezTo>
                    <a:cubicBezTo>
                      <a:pt x="131" y="11"/>
                      <a:pt x="127" y="11"/>
                      <a:pt x="124" y="12"/>
                    </a:cubicBezTo>
                    <a:cubicBezTo>
                      <a:pt x="121" y="14"/>
                      <a:pt x="118" y="14"/>
                      <a:pt x="115" y="14"/>
                    </a:cubicBezTo>
                    <a:cubicBezTo>
                      <a:pt x="104" y="14"/>
                      <a:pt x="94" y="6"/>
                      <a:pt x="83" y="6"/>
                    </a:cubicBezTo>
                    <a:cubicBezTo>
                      <a:pt x="80" y="6"/>
                      <a:pt x="77" y="7"/>
                      <a:pt x="74" y="8"/>
                    </a:cubicBezTo>
                    <a:cubicBezTo>
                      <a:pt x="72" y="9"/>
                      <a:pt x="71" y="9"/>
                      <a:pt x="69" y="9"/>
                    </a:cubicBezTo>
                    <a:cubicBezTo>
                      <a:pt x="55" y="9"/>
                      <a:pt x="44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2" name="Google Shape;422;p39"/>
              <p:cNvSpPr/>
              <p:nvPr/>
            </p:nvSpPr>
            <p:spPr>
              <a:xfrm>
                <a:off x="-1361794" y="1116294"/>
                <a:ext cx="45141" cy="12718"/>
              </a:xfrm>
              <a:custGeom>
                <a:avLst/>
                <a:gdLst/>
                <a:ahLst/>
                <a:cxnLst/>
                <a:rect l="l" t="t" r="r" b="b"/>
                <a:pathLst>
                  <a:path w="555" h="249" extrusionOk="0">
                    <a:moveTo>
                      <a:pt x="1" y="1"/>
                    </a:moveTo>
                    <a:lnTo>
                      <a:pt x="1" y="235"/>
                    </a:lnTo>
                    <a:lnTo>
                      <a:pt x="5" y="235"/>
                    </a:lnTo>
                    <a:cubicBezTo>
                      <a:pt x="11" y="233"/>
                      <a:pt x="18" y="232"/>
                      <a:pt x="24" y="232"/>
                    </a:cubicBezTo>
                    <a:cubicBezTo>
                      <a:pt x="38" y="232"/>
                      <a:pt x="53" y="236"/>
                      <a:pt x="67" y="236"/>
                    </a:cubicBezTo>
                    <a:cubicBezTo>
                      <a:pt x="71" y="236"/>
                      <a:pt x="75" y="235"/>
                      <a:pt x="79" y="235"/>
                    </a:cubicBezTo>
                    <a:cubicBezTo>
                      <a:pt x="103" y="231"/>
                      <a:pt x="128" y="231"/>
                      <a:pt x="148" y="226"/>
                    </a:cubicBezTo>
                    <a:cubicBezTo>
                      <a:pt x="151" y="226"/>
                      <a:pt x="154" y="220"/>
                      <a:pt x="158" y="220"/>
                    </a:cubicBezTo>
                    <a:cubicBezTo>
                      <a:pt x="159" y="220"/>
                      <a:pt x="160" y="220"/>
                      <a:pt x="161" y="222"/>
                    </a:cubicBezTo>
                    <a:cubicBezTo>
                      <a:pt x="165" y="230"/>
                      <a:pt x="170" y="233"/>
                      <a:pt x="176" y="233"/>
                    </a:cubicBezTo>
                    <a:cubicBezTo>
                      <a:pt x="185" y="233"/>
                      <a:pt x="195" y="224"/>
                      <a:pt x="205" y="224"/>
                    </a:cubicBezTo>
                    <a:cubicBezTo>
                      <a:pt x="212" y="224"/>
                      <a:pt x="219" y="229"/>
                      <a:pt x="226" y="247"/>
                    </a:cubicBezTo>
                    <a:cubicBezTo>
                      <a:pt x="226" y="248"/>
                      <a:pt x="227" y="249"/>
                      <a:pt x="227" y="249"/>
                    </a:cubicBezTo>
                    <a:cubicBezTo>
                      <a:pt x="229" y="249"/>
                      <a:pt x="232" y="247"/>
                      <a:pt x="234" y="247"/>
                    </a:cubicBezTo>
                    <a:cubicBezTo>
                      <a:pt x="246" y="221"/>
                      <a:pt x="258" y="209"/>
                      <a:pt x="270" y="209"/>
                    </a:cubicBezTo>
                    <a:cubicBezTo>
                      <a:pt x="274" y="209"/>
                      <a:pt x="279" y="211"/>
                      <a:pt x="284" y="214"/>
                    </a:cubicBezTo>
                    <a:cubicBezTo>
                      <a:pt x="287" y="216"/>
                      <a:pt x="290" y="216"/>
                      <a:pt x="293" y="216"/>
                    </a:cubicBezTo>
                    <a:cubicBezTo>
                      <a:pt x="307" y="216"/>
                      <a:pt x="321" y="205"/>
                      <a:pt x="337" y="202"/>
                    </a:cubicBezTo>
                    <a:cubicBezTo>
                      <a:pt x="340" y="202"/>
                      <a:pt x="343" y="202"/>
                      <a:pt x="346" y="202"/>
                    </a:cubicBezTo>
                    <a:cubicBezTo>
                      <a:pt x="359" y="202"/>
                      <a:pt x="369" y="199"/>
                      <a:pt x="382" y="173"/>
                    </a:cubicBezTo>
                    <a:cubicBezTo>
                      <a:pt x="382" y="170"/>
                      <a:pt x="383" y="169"/>
                      <a:pt x="385" y="169"/>
                    </a:cubicBezTo>
                    <a:cubicBezTo>
                      <a:pt x="388" y="169"/>
                      <a:pt x="392" y="172"/>
                      <a:pt x="394" y="177"/>
                    </a:cubicBezTo>
                    <a:cubicBezTo>
                      <a:pt x="405" y="199"/>
                      <a:pt x="416" y="206"/>
                      <a:pt x="428" y="206"/>
                    </a:cubicBezTo>
                    <a:cubicBezTo>
                      <a:pt x="446" y="206"/>
                      <a:pt x="464" y="188"/>
                      <a:pt x="485" y="185"/>
                    </a:cubicBezTo>
                    <a:cubicBezTo>
                      <a:pt x="492" y="155"/>
                      <a:pt x="501" y="142"/>
                      <a:pt x="512" y="142"/>
                    </a:cubicBezTo>
                    <a:cubicBezTo>
                      <a:pt x="519" y="142"/>
                      <a:pt x="526" y="147"/>
                      <a:pt x="534" y="157"/>
                    </a:cubicBezTo>
                    <a:cubicBezTo>
                      <a:pt x="536" y="158"/>
                      <a:pt x="537" y="159"/>
                      <a:pt x="539" y="159"/>
                    </a:cubicBezTo>
                    <a:cubicBezTo>
                      <a:pt x="548" y="159"/>
                      <a:pt x="555" y="127"/>
                      <a:pt x="555" y="95"/>
                    </a:cubicBezTo>
                    <a:cubicBezTo>
                      <a:pt x="550" y="54"/>
                      <a:pt x="546" y="42"/>
                      <a:pt x="534" y="38"/>
                    </a:cubicBezTo>
                    <a:cubicBezTo>
                      <a:pt x="534" y="38"/>
                      <a:pt x="530" y="38"/>
                      <a:pt x="526" y="46"/>
                    </a:cubicBezTo>
                    <a:cubicBezTo>
                      <a:pt x="520" y="58"/>
                      <a:pt x="513" y="64"/>
                      <a:pt x="507" y="64"/>
                    </a:cubicBezTo>
                    <a:cubicBezTo>
                      <a:pt x="501" y="64"/>
                      <a:pt x="495" y="58"/>
                      <a:pt x="489" y="46"/>
                    </a:cubicBezTo>
                    <a:cubicBezTo>
                      <a:pt x="487" y="42"/>
                      <a:pt x="484" y="41"/>
                      <a:pt x="481" y="41"/>
                    </a:cubicBezTo>
                    <a:cubicBezTo>
                      <a:pt x="478" y="41"/>
                      <a:pt x="475" y="42"/>
                      <a:pt x="472" y="42"/>
                    </a:cubicBezTo>
                    <a:cubicBezTo>
                      <a:pt x="466" y="41"/>
                      <a:pt x="460" y="40"/>
                      <a:pt x="454" y="40"/>
                    </a:cubicBezTo>
                    <a:cubicBezTo>
                      <a:pt x="436" y="40"/>
                      <a:pt x="417" y="45"/>
                      <a:pt x="399" y="54"/>
                    </a:cubicBezTo>
                    <a:cubicBezTo>
                      <a:pt x="394" y="56"/>
                      <a:pt x="389" y="57"/>
                      <a:pt x="384" y="57"/>
                    </a:cubicBezTo>
                    <a:cubicBezTo>
                      <a:pt x="370" y="57"/>
                      <a:pt x="357" y="49"/>
                      <a:pt x="341" y="46"/>
                    </a:cubicBezTo>
                    <a:cubicBezTo>
                      <a:pt x="329" y="42"/>
                      <a:pt x="316" y="40"/>
                      <a:pt x="302" y="40"/>
                    </a:cubicBezTo>
                    <a:cubicBezTo>
                      <a:pt x="289" y="40"/>
                      <a:pt x="276" y="42"/>
                      <a:pt x="263" y="46"/>
                    </a:cubicBezTo>
                    <a:cubicBezTo>
                      <a:pt x="253" y="48"/>
                      <a:pt x="243" y="54"/>
                      <a:pt x="234" y="54"/>
                    </a:cubicBezTo>
                    <a:cubicBezTo>
                      <a:pt x="228" y="54"/>
                      <a:pt x="223" y="52"/>
                      <a:pt x="218" y="46"/>
                    </a:cubicBezTo>
                    <a:cubicBezTo>
                      <a:pt x="214" y="42"/>
                      <a:pt x="210" y="38"/>
                      <a:pt x="206" y="38"/>
                    </a:cubicBezTo>
                    <a:cubicBezTo>
                      <a:pt x="201" y="39"/>
                      <a:pt x="196" y="40"/>
                      <a:pt x="191" y="40"/>
                    </a:cubicBezTo>
                    <a:cubicBezTo>
                      <a:pt x="164" y="40"/>
                      <a:pt x="139" y="22"/>
                      <a:pt x="111" y="5"/>
                    </a:cubicBezTo>
                    <a:cubicBezTo>
                      <a:pt x="103" y="1"/>
                      <a:pt x="91" y="1"/>
                      <a:pt x="79" y="1"/>
                    </a:cubicBezTo>
                    <a:cubicBezTo>
                      <a:pt x="69" y="1"/>
                      <a:pt x="60" y="15"/>
                      <a:pt x="51" y="15"/>
                    </a:cubicBezTo>
                    <a:cubicBezTo>
                      <a:pt x="48" y="15"/>
                      <a:pt x="45" y="13"/>
                      <a:pt x="42" y="9"/>
                    </a:cubicBezTo>
                    <a:cubicBezTo>
                      <a:pt x="37" y="3"/>
                      <a:pt x="32" y="1"/>
                      <a:pt x="27" y="1"/>
                    </a:cubicBezTo>
                    <a:cubicBezTo>
                      <a:pt x="21" y="1"/>
                      <a:pt x="15" y="3"/>
                      <a:pt x="9" y="3"/>
                    </a:cubicBezTo>
                    <a:cubicBezTo>
                      <a:pt x="6" y="3"/>
                      <a:pt x="3" y="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9383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9BC59-8FBB-759E-730C-84F473C9F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5B8E0-33DA-CA05-E377-C91F888EE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286AA-6EF6-39F1-54B9-76E42F0E6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2B699-3011-1897-E9DB-C8BC2A951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C0864-DC49-7863-7776-2D4234389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157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4DB74-78A3-F68F-804F-E58EB9A877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8C7CB0-64B8-2BF7-F232-4E9D03C5F4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9F6A1A-6389-C2A3-04B3-8428CC740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F2FE4-4078-AB8A-9A6D-DEC053273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26F42D-D973-64EC-0D08-67F08555A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05603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47B7B-F328-DA17-D247-868B0A3D2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85CA3-4DF6-7EF0-C91E-991A4F8F5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4D36E-4CE1-B9E7-0B6E-FA17783A4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52208-9A7F-6B27-EAE3-FE963769B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3B1CD-75BD-0BB5-3BC1-B55F047B8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89238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0DDBA-8224-C004-13FD-944DC7650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EDD95C-B07A-CA3D-65A1-E4C883DD6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77EAAC-1BDE-28A8-7122-966807368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EB93F-3542-8F52-7AF9-EFA818E5B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3CAFC-B279-3342-2353-DE992BACD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65972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F1772-9F83-8D36-8F06-F5CA58597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2600A-296F-6649-ACEF-3A3FE48429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9BA772-D2CF-CEA1-1DD1-89BE6ECB67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F11A5A-0E1B-0B12-5915-AB09B7DFD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3BBBAF-DE8D-DB52-52B0-0E6C2E6E1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0F0689-18A6-1AE3-9173-4992EF578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351819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3B81E-F33F-5596-D179-E6B9F2B98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1664B-2AF1-86D2-5084-A4BF8570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E41A55-E19C-0CA5-D210-EC0CF1887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6C2A6D-AD44-3E16-65D3-6A31802EE9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E43273-2B89-115B-E1D3-3A7559B5A9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66FE37-5734-5E2C-46CC-E410FD3F2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C4B03E-86FB-FFAB-DAEC-4A95B917F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7257BD-A95F-B6B9-B918-50D75A261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080575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AAC1C-1261-2082-55BB-C5BB3E203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1C5B1C-B822-FAAE-AC7C-A047DAD1A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6190A0-FF3C-9C5B-CCDC-767AC70AE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412FE-209C-2F83-4F47-20251D79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876276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0CD54A-6BF0-D579-42C4-8C05D062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57A577-DD75-295E-4B3F-1B8F9AA19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B96306-BD40-F6DA-C91B-6A80A5C5C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9692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B148A-F3D0-65AC-6DE0-69DC2DE3A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655B2-D6A1-E134-75D4-85264D22A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F9605-D6BD-923D-AA35-E984A71BDF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7A4104-D043-4220-60CA-6EB526DB5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6B307-97F4-4A77-1711-AD4A02072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8849E0-3C46-C79E-A36D-8FF1948A1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589017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5C600-AB59-120D-9B9F-0EEC21DA4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C80BA7-309C-9F22-06F6-EB8D09D46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4D7C99-20D5-2196-47AD-C4DD0E3AD6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138D46-B74B-BBAE-8072-60D0DC9A6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1CB0D3-731E-B940-2695-B21993BA7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963D9-FC14-FD2A-2E51-26145533C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298016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CF8A-3D98-4025-134A-260EE8C86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6C1203-D471-5C9F-2DC9-1E0A0681D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EC444-0A05-0049-F8D3-03AF3B328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4DC79-9915-0758-7A2F-65CDCA8E0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AC5FC-943D-C6ED-A169-474BA8E79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3911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77B85-604A-0559-8DBA-A682CB3F7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C872DB-4959-C84F-7978-9FB7A7836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974BE-B8B8-285C-359D-280AE53B5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B8150-A597-A193-8F8B-2DD4D1004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BE528-462B-A39C-844C-AC7F8BE82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299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3447D6-9D74-DF5E-FCC5-0B4B9663F5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5CACF9-E52A-9845-7385-2E41DAA26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DC426-6001-F221-3FBB-14B508B92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5A53A-376F-9231-20F9-A1615CA07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67CC53-0927-85FB-B523-8DF819323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961429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ctrTitle"/>
          </p:nvPr>
        </p:nvSpPr>
        <p:spPr>
          <a:xfrm>
            <a:off x="2721039" y="3561117"/>
            <a:ext cx="32880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title" idx="2" hasCustomPrompt="1"/>
          </p:nvPr>
        </p:nvSpPr>
        <p:spPr>
          <a:xfrm>
            <a:off x="1111159" y="3244117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2"/>
          <p:cNvSpPr txBox="1">
            <a:spLocks noGrp="1"/>
          </p:cNvSpPr>
          <p:nvPr>
            <p:ph type="ctrTitle" idx="3"/>
          </p:nvPr>
        </p:nvSpPr>
        <p:spPr>
          <a:xfrm>
            <a:off x="2718533" y="4633676"/>
            <a:ext cx="3629600" cy="12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7" name="Google Shape;47;p12"/>
          <p:cNvSpPr txBox="1">
            <a:spLocks noGrp="1"/>
          </p:cNvSpPr>
          <p:nvPr>
            <p:ph type="title" idx="4" hasCustomPrompt="1"/>
          </p:nvPr>
        </p:nvSpPr>
        <p:spPr>
          <a:xfrm>
            <a:off x="1147192" y="4633676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>
            <a:spLocks noGrp="1"/>
          </p:cNvSpPr>
          <p:nvPr>
            <p:ph type="ctrTitle" idx="5"/>
          </p:nvPr>
        </p:nvSpPr>
        <p:spPr>
          <a:xfrm>
            <a:off x="7938352" y="3569439"/>
            <a:ext cx="3818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title" idx="6" hasCustomPrompt="1"/>
          </p:nvPr>
        </p:nvSpPr>
        <p:spPr>
          <a:xfrm>
            <a:off x="6312192" y="3252439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2"/>
          <p:cNvSpPr txBox="1">
            <a:spLocks noGrp="1"/>
          </p:cNvSpPr>
          <p:nvPr>
            <p:ph type="ctrTitle" idx="7"/>
          </p:nvPr>
        </p:nvSpPr>
        <p:spPr>
          <a:xfrm>
            <a:off x="7937645" y="4647880"/>
            <a:ext cx="3288000" cy="120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title" idx="8" hasCustomPrompt="1"/>
          </p:nvPr>
        </p:nvSpPr>
        <p:spPr>
          <a:xfrm>
            <a:off x="6336337" y="4592075"/>
            <a:ext cx="1497600" cy="120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8000"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Fira Sans Extra Condensed Medium"/>
              <a:buNone/>
              <a:defRPr sz="64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58803030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3775400" y="3221100"/>
            <a:ext cx="4641200" cy="11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4072800" y="4483700"/>
            <a:ext cx="40464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2" hasCustomPrompt="1"/>
          </p:nvPr>
        </p:nvSpPr>
        <p:spPr>
          <a:xfrm>
            <a:off x="5370400" y="1673567"/>
            <a:ext cx="1451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6933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71789674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ctrTitle"/>
          </p:nvPr>
        </p:nvSpPr>
        <p:spPr>
          <a:xfrm>
            <a:off x="4179000" y="5171184"/>
            <a:ext cx="38340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24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subTitle" idx="1"/>
          </p:nvPr>
        </p:nvSpPr>
        <p:spPr>
          <a:xfrm>
            <a:off x="2339333" y="934533"/>
            <a:ext cx="7513200" cy="260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763543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subTitle" idx="1"/>
          </p:nvPr>
        </p:nvSpPr>
        <p:spPr>
          <a:xfrm flipH="1">
            <a:off x="1113437" y="2813105"/>
            <a:ext cx="4758800" cy="27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1468037" y="1942175"/>
            <a:ext cx="4049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87403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8"/>
          <p:cNvSpPr txBox="1">
            <a:spLocks noGrp="1"/>
          </p:cNvSpPr>
          <p:nvPr>
            <p:ph type="ctrTitle"/>
          </p:nvPr>
        </p:nvSpPr>
        <p:spPr>
          <a:xfrm>
            <a:off x="3938820" y="3488671"/>
            <a:ext cx="1634400" cy="3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8"/>
          <p:cNvSpPr txBox="1">
            <a:spLocks noGrp="1"/>
          </p:cNvSpPr>
          <p:nvPr>
            <p:ph type="subTitle" idx="1"/>
          </p:nvPr>
        </p:nvSpPr>
        <p:spPr>
          <a:xfrm>
            <a:off x="3489820" y="3716163"/>
            <a:ext cx="2532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10" name="Google Shape;110;p28"/>
          <p:cNvSpPr txBox="1">
            <a:spLocks noGrp="1"/>
          </p:cNvSpPr>
          <p:nvPr>
            <p:ph type="ctrTitle" idx="2"/>
          </p:nvPr>
        </p:nvSpPr>
        <p:spPr>
          <a:xfrm>
            <a:off x="8766831" y="3453871"/>
            <a:ext cx="2322400" cy="3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28"/>
          <p:cNvSpPr txBox="1">
            <a:spLocks noGrp="1"/>
          </p:cNvSpPr>
          <p:nvPr>
            <p:ph type="subTitle" idx="3"/>
          </p:nvPr>
        </p:nvSpPr>
        <p:spPr>
          <a:xfrm>
            <a:off x="8661831" y="3716163"/>
            <a:ext cx="2532400" cy="1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12" name="Google Shape;112;p28"/>
          <p:cNvSpPr txBox="1">
            <a:spLocks noGrp="1"/>
          </p:cNvSpPr>
          <p:nvPr>
            <p:ph type="ctrTitle" idx="4"/>
          </p:nvPr>
        </p:nvSpPr>
        <p:spPr>
          <a:xfrm>
            <a:off x="1079369" y="3488671"/>
            <a:ext cx="2425600" cy="3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28"/>
          <p:cNvSpPr txBox="1">
            <a:spLocks noGrp="1"/>
          </p:cNvSpPr>
          <p:nvPr>
            <p:ph type="subTitle" idx="5"/>
          </p:nvPr>
        </p:nvSpPr>
        <p:spPr>
          <a:xfrm>
            <a:off x="1026069" y="3716163"/>
            <a:ext cx="2532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14" name="Google Shape;114;p28"/>
          <p:cNvSpPr txBox="1">
            <a:spLocks noGrp="1"/>
          </p:cNvSpPr>
          <p:nvPr>
            <p:ph type="ctrTitle" idx="6"/>
          </p:nvPr>
        </p:nvSpPr>
        <p:spPr>
          <a:xfrm>
            <a:off x="6298631" y="3453871"/>
            <a:ext cx="1967600" cy="33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3200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8"/>
          <p:cNvSpPr txBox="1">
            <a:spLocks noGrp="1"/>
          </p:cNvSpPr>
          <p:nvPr>
            <p:ph type="subTitle" idx="7"/>
          </p:nvPr>
        </p:nvSpPr>
        <p:spPr>
          <a:xfrm>
            <a:off x="6016231" y="3716163"/>
            <a:ext cx="2532400" cy="1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16" name="Google Shape;116;p28"/>
          <p:cNvSpPr txBox="1">
            <a:spLocks noGrp="1"/>
          </p:cNvSpPr>
          <p:nvPr>
            <p:ph type="ctrTitle" idx="8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660896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6"/>
          <p:cNvSpPr txBox="1">
            <a:spLocks noGrp="1"/>
          </p:cNvSpPr>
          <p:nvPr>
            <p:ph type="subTitle" idx="1"/>
          </p:nvPr>
        </p:nvSpPr>
        <p:spPr>
          <a:xfrm>
            <a:off x="2470500" y="4548208"/>
            <a:ext cx="3412000" cy="13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7" name="Google Shape;97;p26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98" name="Google Shape;98;p26"/>
          <p:cNvSpPr txBox="1">
            <a:spLocks noGrp="1"/>
          </p:cNvSpPr>
          <p:nvPr>
            <p:ph type="subTitle" idx="2"/>
          </p:nvPr>
        </p:nvSpPr>
        <p:spPr>
          <a:xfrm>
            <a:off x="3164500" y="4045000"/>
            <a:ext cx="2024000" cy="5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99" name="Google Shape;99;p26"/>
          <p:cNvSpPr txBox="1">
            <a:spLocks noGrp="1"/>
          </p:cNvSpPr>
          <p:nvPr>
            <p:ph type="subTitle" idx="3"/>
          </p:nvPr>
        </p:nvSpPr>
        <p:spPr>
          <a:xfrm>
            <a:off x="7006100" y="4045000"/>
            <a:ext cx="2018800" cy="5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100" name="Google Shape;100;p26"/>
          <p:cNvSpPr txBox="1">
            <a:spLocks noGrp="1"/>
          </p:cNvSpPr>
          <p:nvPr>
            <p:ph type="subTitle" idx="4"/>
          </p:nvPr>
        </p:nvSpPr>
        <p:spPr>
          <a:xfrm>
            <a:off x="6309500" y="4548205"/>
            <a:ext cx="3412000" cy="13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8785384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Title and three columns 3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2"/>
          <p:cNvSpPr txBox="1">
            <a:spLocks noGrp="1"/>
          </p:cNvSpPr>
          <p:nvPr>
            <p:ph type="ctrTitle"/>
          </p:nvPr>
        </p:nvSpPr>
        <p:spPr>
          <a:xfrm>
            <a:off x="2182747" y="2198267"/>
            <a:ext cx="2228000" cy="5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9pPr>
          </a:lstStyle>
          <a:p>
            <a:endParaRPr/>
          </a:p>
        </p:txBody>
      </p:sp>
      <p:sp>
        <p:nvSpPr>
          <p:cNvPr id="149" name="Google Shape;149;p32"/>
          <p:cNvSpPr txBox="1">
            <a:spLocks noGrp="1"/>
          </p:cNvSpPr>
          <p:nvPr>
            <p:ph type="subTitle" idx="1"/>
          </p:nvPr>
        </p:nvSpPr>
        <p:spPr>
          <a:xfrm>
            <a:off x="2161347" y="2739133"/>
            <a:ext cx="2270800" cy="12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50" name="Google Shape;150;p32"/>
          <p:cNvSpPr txBox="1">
            <a:spLocks noGrp="1"/>
          </p:cNvSpPr>
          <p:nvPr>
            <p:ph type="ctrTitle" idx="2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51" name="Google Shape;151;p32"/>
          <p:cNvSpPr txBox="1">
            <a:spLocks noGrp="1"/>
          </p:cNvSpPr>
          <p:nvPr>
            <p:ph type="ctrTitle" idx="3"/>
          </p:nvPr>
        </p:nvSpPr>
        <p:spPr>
          <a:xfrm>
            <a:off x="4982000" y="3946517"/>
            <a:ext cx="2228000" cy="5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9pPr>
          </a:lstStyle>
          <a:p>
            <a:endParaRPr/>
          </a:p>
        </p:txBody>
      </p:sp>
      <p:sp>
        <p:nvSpPr>
          <p:cNvPr id="152" name="Google Shape;152;p32"/>
          <p:cNvSpPr txBox="1">
            <a:spLocks noGrp="1"/>
          </p:cNvSpPr>
          <p:nvPr>
            <p:ph type="subTitle" idx="4"/>
          </p:nvPr>
        </p:nvSpPr>
        <p:spPr>
          <a:xfrm>
            <a:off x="4960600" y="4487384"/>
            <a:ext cx="2270800" cy="12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53" name="Google Shape;153;p32"/>
          <p:cNvSpPr txBox="1">
            <a:spLocks noGrp="1"/>
          </p:cNvSpPr>
          <p:nvPr>
            <p:ph type="ctrTitle" idx="5"/>
          </p:nvPr>
        </p:nvSpPr>
        <p:spPr>
          <a:xfrm>
            <a:off x="7779653" y="2198300"/>
            <a:ext cx="2231200" cy="5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9pPr>
          </a:lstStyle>
          <a:p>
            <a:endParaRPr/>
          </a:p>
        </p:txBody>
      </p:sp>
      <p:sp>
        <p:nvSpPr>
          <p:cNvPr id="154" name="Google Shape;154;p32"/>
          <p:cNvSpPr txBox="1">
            <a:spLocks noGrp="1"/>
          </p:cNvSpPr>
          <p:nvPr>
            <p:ph type="subTitle" idx="6"/>
          </p:nvPr>
        </p:nvSpPr>
        <p:spPr>
          <a:xfrm>
            <a:off x="7759851" y="2739117"/>
            <a:ext cx="2270800" cy="12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9826767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9"/>
          <p:cNvSpPr txBox="1">
            <a:spLocks noGrp="1"/>
          </p:cNvSpPr>
          <p:nvPr>
            <p:ph type="ctrTitle"/>
          </p:nvPr>
        </p:nvSpPr>
        <p:spPr>
          <a:xfrm>
            <a:off x="3028243" y="1972177"/>
            <a:ext cx="2302400" cy="7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29"/>
          <p:cNvSpPr txBox="1">
            <a:spLocks noGrp="1"/>
          </p:cNvSpPr>
          <p:nvPr>
            <p:ph type="subTitle" idx="1"/>
          </p:nvPr>
        </p:nvSpPr>
        <p:spPr>
          <a:xfrm>
            <a:off x="5840373" y="1972177"/>
            <a:ext cx="4761200" cy="7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20" name="Google Shape;120;p29"/>
          <p:cNvSpPr txBox="1">
            <a:spLocks noGrp="1"/>
          </p:cNvSpPr>
          <p:nvPr>
            <p:ph type="ctrTitle" idx="2"/>
          </p:nvPr>
        </p:nvSpPr>
        <p:spPr>
          <a:xfrm>
            <a:off x="2008000" y="479267"/>
            <a:ext cx="81760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21" name="Google Shape;121;p29"/>
          <p:cNvSpPr txBox="1">
            <a:spLocks noGrp="1"/>
          </p:cNvSpPr>
          <p:nvPr>
            <p:ph type="ctrTitle" idx="3"/>
          </p:nvPr>
        </p:nvSpPr>
        <p:spPr>
          <a:xfrm>
            <a:off x="3028243" y="3013193"/>
            <a:ext cx="2302400" cy="7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29"/>
          <p:cNvSpPr txBox="1">
            <a:spLocks noGrp="1"/>
          </p:cNvSpPr>
          <p:nvPr>
            <p:ph type="subTitle" idx="4"/>
          </p:nvPr>
        </p:nvSpPr>
        <p:spPr>
          <a:xfrm>
            <a:off x="5840373" y="3013193"/>
            <a:ext cx="4761200" cy="7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23" name="Google Shape;123;p29"/>
          <p:cNvSpPr txBox="1">
            <a:spLocks noGrp="1"/>
          </p:cNvSpPr>
          <p:nvPr>
            <p:ph type="ctrTitle" idx="5"/>
          </p:nvPr>
        </p:nvSpPr>
        <p:spPr>
          <a:xfrm>
            <a:off x="3028243" y="4054211"/>
            <a:ext cx="2302400" cy="7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9"/>
          <p:cNvSpPr txBox="1">
            <a:spLocks noGrp="1"/>
          </p:cNvSpPr>
          <p:nvPr>
            <p:ph type="subTitle" idx="6"/>
          </p:nvPr>
        </p:nvSpPr>
        <p:spPr>
          <a:xfrm>
            <a:off x="5840373" y="4054211"/>
            <a:ext cx="4761200" cy="7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ctrTitle" idx="7"/>
          </p:nvPr>
        </p:nvSpPr>
        <p:spPr>
          <a:xfrm>
            <a:off x="3028243" y="5095227"/>
            <a:ext cx="2302400" cy="7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>
                <a:solidFill>
                  <a:schemeClr val="hlink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29"/>
          <p:cNvSpPr txBox="1">
            <a:spLocks noGrp="1"/>
          </p:cNvSpPr>
          <p:nvPr>
            <p:ph type="subTitle" idx="8"/>
          </p:nvPr>
        </p:nvSpPr>
        <p:spPr>
          <a:xfrm>
            <a:off x="5840373" y="5095227"/>
            <a:ext cx="4761200" cy="7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339754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1"/>
          <p:cNvSpPr txBox="1">
            <a:spLocks noGrp="1"/>
          </p:cNvSpPr>
          <p:nvPr>
            <p:ph type="subTitle" idx="1"/>
          </p:nvPr>
        </p:nvSpPr>
        <p:spPr>
          <a:xfrm flipH="1">
            <a:off x="983367" y="2027333"/>
            <a:ext cx="5654400" cy="366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title"/>
          </p:nvPr>
        </p:nvSpPr>
        <p:spPr>
          <a:xfrm>
            <a:off x="983233" y="1064708"/>
            <a:ext cx="4049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000" b="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9719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C28AC-A9F6-CD61-8C4F-E99CDFD6E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5BEF7-FC32-B87E-6DD2-17AC777791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2EF7F4-9DED-308E-DD7E-37759425FB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9BE38-3D45-B835-05F4-016416C4F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6588-8E2A-F49D-CB0A-46FCBD01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AA9C7-C26D-25BC-45B2-F0DFFA78C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9750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950967" y="483000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774936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3" name="Google Shape;103;p27"/>
          <p:cNvSpPr txBox="1">
            <a:spLocks noGrp="1"/>
          </p:cNvSpPr>
          <p:nvPr>
            <p:ph type="subTitle" idx="1"/>
          </p:nvPr>
        </p:nvSpPr>
        <p:spPr>
          <a:xfrm>
            <a:off x="7426433" y="2982335"/>
            <a:ext cx="2720800" cy="6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4" name="Google Shape;104;p27"/>
          <p:cNvSpPr txBox="1">
            <a:spLocks noGrp="1"/>
          </p:cNvSpPr>
          <p:nvPr>
            <p:ph type="subTitle" idx="2"/>
          </p:nvPr>
        </p:nvSpPr>
        <p:spPr>
          <a:xfrm>
            <a:off x="7982217" y="2415308"/>
            <a:ext cx="1609200" cy="5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105" name="Google Shape;105;p27"/>
          <p:cNvSpPr txBox="1">
            <a:spLocks noGrp="1"/>
          </p:cNvSpPr>
          <p:nvPr>
            <p:ph type="subTitle" idx="3"/>
          </p:nvPr>
        </p:nvSpPr>
        <p:spPr>
          <a:xfrm>
            <a:off x="2600184" y="2415308"/>
            <a:ext cx="1610000" cy="50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106" name="Google Shape;106;p27"/>
          <p:cNvSpPr txBox="1">
            <a:spLocks noGrp="1"/>
          </p:cNvSpPr>
          <p:nvPr>
            <p:ph type="subTitle" idx="4"/>
          </p:nvPr>
        </p:nvSpPr>
        <p:spPr>
          <a:xfrm>
            <a:off x="2044784" y="2982335"/>
            <a:ext cx="2720800" cy="62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188221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029967" y="719333"/>
            <a:ext cx="5927600" cy="21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subTitle" idx="1"/>
          </p:nvPr>
        </p:nvSpPr>
        <p:spPr>
          <a:xfrm>
            <a:off x="4029967" y="3028533"/>
            <a:ext cx="34540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title" idx="2" hasCustomPrompt="1"/>
          </p:nvPr>
        </p:nvSpPr>
        <p:spPr>
          <a:xfrm>
            <a:off x="2234467" y="1213533"/>
            <a:ext cx="1451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6933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0756558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eight columns">
  <p:cSld name="Title and eight columns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 txBox="1">
            <a:spLocks noGrp="1"/>
          </p:cNvSpPr>
          <p:nvPr>
            <p:ph type="ctrTitle"/>
          </p:nvPr>
        </p:nvSpPr>
        <p:spPr>
          <a:xfrm>
            <a:off x="3796993" y="1771365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1" name="Google Shape;201;p37"/>
          <p:cNvSpPr txBox="1">
            <a:spLocks noGrp="1"/>
          </p:cNvSpPr>
          <p:nvPr>
            <p:ph type="subTitle" idx="1"/>
          </p:nvPr>
        </p:nvSpPr>
        <p:spPr>
          <a:xfrm>
            <a:off x="3514592" y="2333140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02" name="Google Shape;202;p37"/>
          <p:cNvSpPr txBox="1">
            <a:spLocks noGrp="1"/>
          </p:cNvSpPr>
          <p:nvPr>
            <p:ph type="ctrTitle" idx="2"/>
          </p:nvPr>
        </p:nvSpPr>
        <p:spPr>
          <a:xfrm>
            <a:off x="9054667" y="1771365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3" name="Google Shape;203;p37"/>
          <p:cNvSpPr txBox="1">
            <a:spLocks noGrp="1"/>
          </p:cNvSpPr>
          <p:nvPr>
            <p:ph type="subTitle" idx="3"/>
          </p:nvPr>
        </p:nvSpPr>
        <p:spPr>
          <a:xfrm>
            <a:off x="8772267" y="2333137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04" name="Google Shape;204;p37"/>
          <p:cNvSpPr txBox="1">
            <a:spLocks noGrp="1"/>
          </p:cNvSpPr>
          <p:nvPr>
            <p:ph type="ctrTitle" idx="4"/>
          </p:nvPr>
        </p:nvSpPr>
        <p:spPr>
          <a:xfrm>
            <a:off x="1168167" y="1771365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37"/>
          <p:cNvSpPr txBox="1">
            <a:spLocks noGrp="1"/>
          </p:cNvSpPr>
          <p:nvPr>
            <p:ph type="subTitle" idx="5"/>
          </p:nvPr>
        </p:nvSpPr>
        <p:spPr>
          <a:xfrm>
            <a:off x="885767" y="2333140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06" name="Google Shape;206;p37"/>
          <p:cNvSpPr txBox="1">
            <a:spLocks noGrp="1"/>
          </p:cNvSpPr>
          <p:nvPr>
            <p:ph type="ctrTitle" idx="6"/>
          </p:nvPr>
        </p:nvSpPr>
        <p:spPr>
          <a:xfrm>
            <a:off x="6425851" y="1771365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07" name="Google Shape;207;p37"/>
          <p:cNvSpPr txBox="1">
            <a:spLocks noGrp="1"/>
          </p:cNvSpPr>
          <p:nvPr>
            <p:ph type="subTitle" idx="7"/>
          </p:nvPr>
        </p:nvSpPr>
        <p:spPr>
          <a:xfrm>
            <a:off x="6143448" y="2333137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08" name="Google Shape;208;p37"/>
          <p:cNvSpPr txBox="1">
            <a:spLocks noGrp="1"/>
          </p:cNvSpPr>
          <p:nvPr>
            <p:ph type="ctrTitle" idx="8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09" name="Google Shape;209;p37"/>
          <p:cNvSpPr txBox="1">
            <a:spLocks noGrp="1"/>
          </p:cNvSpPr>
          <p:nvPr>
            <p:ph type="ctrTitle" idx="9"/>
          </p:nvPr>
        </p:nvSpPr>
        <p:spPr>
          <a:xfrm>
            <a:off x="3798851" y="3170197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37"/>
          <p:cNvSpPr txBox="1">
            <a:spLocks noGrp="1"/>
          </p:cNvSpPr>
          <p:nvPr>
            <p:ph type="subTitle" idx="13"/>
          </p:nvPr>
        </p:nvSpPr>
        <p:spPr>
          <a:xfrm>
            <a:off x="3516451" y="3731973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11" name="Google Shape;211;p37"/>
          <p:cNvSpPr txBox="1">
            <a:spLocks noGrp="1"/>
          </p:cNvSpPr>
          <p:nvPr>
            <p:ph type="ctrTitle" idx="14"/>
          </p:nvPr>
        </p:nvSpPr>
        <p:spPr>
          <a:xfrm>
            <a:off x="9056507" y="3170197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37"/>
          <p:cNvSpPr txBox="1">
            <a:spLocks noGrp="1"/>
          </p:cNvSpPr>
          <p:nvPr>
            <p:ph type="subTitle" idx="15"/>
          </p:nvPr>
        </p:nvSpPr>
        <p:spPr>
          <a:xfrm>
            <a:off x="8774108" y="3731971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13" name="Google Shape;213;p37"/>
          <p:cNvSpPr txBox="1">
            <a:spLocks noGrp="1"/>
          </p:cNvSpPr>
          <p:nvPr>
            <p:ph type="ctrTitle" idx="16"/>
          </p:nvPr>
        </p:nvSpPr>
        <p:spPr>
          <a:xfrm>
            <a:off x="1170033" y="3170197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7"/>
          <p:cNvSpPr txBox="1">
            <a:spLocks noGrp="1"/>
          </p:cNvSpPr>
          <p:nvPr>
            <p:ph type="subTitle" idx="17"/>
          </p:nvPr>
        </p:nvSpPr>
        <p:spPr>
          <a:xfrm>
            <a:off x="887633" y="3731973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215" name="Google Shape;215;p37"/>
          <p:cNvSpPr txBox="1">
            <a:spLocks noGrp="1"/>
          </p:cNvSpPr>
          <p:nvPr>
            <p:ph type="ctrTitle" idx="18"/>
          </p:nvPr>
        </p:nvSpPr>
        <p:spPr>
          <a:xfrm>
            <a:off x="6427700" y="3170197"/>
            <a:ext cx="19676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37"/>
          <p:cNvSpPr txBox="1">
            <a:spLocks noGrp="1"/>
          </p:cNvSpPr>
          <p:nvPr>
            <p:ph type="subTitle" idx="19"/>
          </p:nvPr>
        </p:nvSpPr>
        <p:spPr>
          <a:xfrm>
            <a:off x="6145297" y="3731971"/>
            <a:ext cx="2532400" cy="7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0997175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 number 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subTitle" idx="1"/>
          </p:nvPr>
        </p:nvSpPr>
        <p:spPr>
          <a:xfrm>
            <a:off x="4638100" y="4200633"/>
            <a:ext cx="6602800" cy="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hasCustomPrompt="1"/>
          </p:nvPr>
        </p:nvSpPr>
        <p:spPr>
          <a:xfrm>
            <a:off x="4933337" y="1860167"/>
            <a:ext cx="6012400" cy="23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2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2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2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2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2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2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2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2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9600"/>
              <a:buNone/>
              <a:defRPr sz="12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08675547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7795767" y="2654872"/>
            <a:ext cx="23948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7795767" y="3403611"/>
            <a:ext cx="3288800" cy="8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2"/>
          </p:nvPr>
        </p:nvSpPr>
        <p:spPr>
          <a:xfrm>
            <a:off x="7795767" y="1687337"/>
            <a:ext cx="2630000" cy="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title" idx="3" hasCustomPrompt="1"/>
          </p:nvPr>
        </p:nvSpPr>
        <p:spPr>
          <a:xfrm>
            <a:off x="7795767" y="894900"/>
            <a:ext cx="2394800" cy="8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" name="Google Shape;41;p11"/>
          <p:cNvSpPr txBox="1">
            <a:spLocks noGrp="1"/>
          </p:cNvSpPr>
          <p:nvPr>
            <p:ph type="title" idx="4" hasCustomPrompt="1"/>
          </p:nvPr>
        </p:nvSpPr>
        <p:spPr>
          <a:xfrm>
            <a:off x="7795767" y="4334196"/>
            <a:ext cx="23948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subTitle" idx="5"/>
          </p:nvPr>
        </p:nvSpPr>
        <p:spPr>
          <a:xfrm>
            <a:off x="7795767" y="5101760"/>
            <a:ext cx="3288800" cy="7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750317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5"/>
          <p:cNvSpPr txBox="1">
            <a:spLocks noGrp="1"/>
          </p:cNvSpPr>
          <p:nvPr>
            <p:ph type="ctrTitle"/>
          </p:nvPr>
        </p:nvSpPr>
        <p:spPr>
          <a:xfrm>
            <a:off x="1617772" y="2436151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35"/>
          <p:cNvSpPr txBox="1">
            <a:spLocks noGrp="1"/>
          </p:cNvSpPr>
          <p:nvPr>
            <p:ph type="subTitle" idx="1"/>
          </p:nvPr>
        </p:nvSpPr>
        <p:spPr>
          <a:xfrm>
            <a:off x="1551372" y="2948273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74" name="Google Shape;174;p35"/>
          <p:cNvSpPr txBox="1">
            <a:spLocks noGrp="1"/>
          </p:cNvSpPr>
          <p:nvPr>
            <p:ph type="ctrTitle" idx="2"/>
          </p:nvPr>
        </p:nvSpPr>
        <p:spPr>
          <a:xfrm>
            <a:off x="4695368" y="2436151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35"/>
          <p:cNvSpPr txBox="1">
            <a:spLocks noGrp="1"/>
          </p:cNvSpPr>
          <p:nvPr>
            <p:ph type="subTitle" idx="3"/>
          </p:nvPr>
        </p:nvSpPr>
        <p:spPr>
          <a:xfrm>
            <a:off x="4628968" y="2948273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76" name="Google Shape;176;p35"/>
          <p:cNvSpPr txBox="1">
            <a:spLocks noGrp="1"/>
          </p:cNvSpPr>
          <p:nvPr>
            <p:ph type="ctrTitle" idx="4"/>
          </p:nvPr>
        </p:nvSpPr>
        <p:spPr>
          <a:xfrm>
            <a:off x="7772968" y="2436151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35"/>
          <p:cNvSpPr txBox="1">
            <a:spLocks noGrp="1"/>
          </p:cNvSpPr>
          <p:nvPr>
            <p:ph type="subTitle" idx="5"/>
          </p:nvPr>
        </p:nvSpPr>
        <p:spPr>
          <a:xfrm>
            <a:off x="7706568" y="2948273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78" name="Google Shape;178;p35"/>
          <p:cNvSpPr txBox="1">
            <a:spLocks noGrp="1"/>
          </p:cNvSpPr>
          <p:nvPr>
            <p:ph type="ctrTitle" idx="6"/>
          </p:nvPr>
        </p:nvSpPr>
        <p:spPr>
          <a:xfrm>
            <a:off x="1617772" y="4329067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35"/>
          <p:cNvSpPr txBox="1">
            <a:spLocks noGrp="1"/>
          </p:cNvSpPr>
          <p:nvPr>
            <p:ph type="subTitle" idx="7"/>
          </p:nvPr>
        </p:nvSpPr>
        <p:spPr>
          <a:xfrm>
            <a:off x="1551372" y="4842629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80" name="Google Shape;180;p35"/>
          <p:cNvSpPr txBox="1">
            <a:spLocks noGrp="1"/>
          </p:cNvSpPr>
          <p:nvPr>
            <p:ph type="ctrTitle" idx="8"/>
          </p:nvPr>
        </p:nvSpPr>
        <p:spPr>
          <a:xfrm>
            <a:off x="4695368" y="4329067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35"/>
          <p:cNvSpPr txBox="1">
            <a:spLocks noGrp="1"/>
          </p:cNvSpPr>
          <p:nvPr>
            <p:ph type="subTitle" idx="9"/>
          </p:nvPr>
        </p:nvSpPr>
        <p:spPr>
          <a:xfrm>
            <a:off x="4628968" y="4842629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82" name="Google Shape;182;p35"/>
          <p:cNvSpPr txBox="1">
            <a:spLocks noGrp="1"/>
          </p:cNvSpPr>
          <p:nvPr>
            <p:ph type="ctrTitle" idx="13"/>
          </p:nvPr>
        </p:nvSpPr>
        <p:spPr>
          <a:xfrm>
            <a:off x="7772968" y="4329067"/>
            <a:ext cx="2741600" cy="5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35"/>
          <p:cNvSpPr txBox="1">
            <a:spLocks noGrp="1"/>
          </p:cNvSpPr>
          <p:nvPr>
            <p:ph type="subTitle" idx="14"/>
          </p:nvPr>
        </p:nvSpPr>
        <p:spPr>
          <a:xfrm>
            <a:off x="7706568" y="4842629"/>
            <a:ext cx="2874400" cy="7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84" name="Google Shape;184;p35"/>
          <p:cNvSpPr txBox="1">
            <a:spLocks noGrp="1"/>
          </p:cNvSpPr>
          <p:nvPr>
            <p:ph type="ctrTitle" idx="15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36606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 txBox="1">
            <a:spLocks noGrp="1"/>
          </p:cNvSpPr>
          <p:nvPr>
            <p:ph type="ctrTitle"/>
          </p:nvPr>
        </p:nvSpPr>
        <p:spPr>
          <a:xfrm>
            <a:off x="1126117" y="1925967"/>
            <a:ext cx="3180000" cy="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36"/>
          <p:cNvSpPr txBox="1">
            <a:spLocks noGrp="1"/>
          </p:cNvSpPr>
          <p:nvPr>
            <p:ph type="subTitle" idx="1"/>
          </p:nvPr>
        </p:nvSpPr>
        <p:spPr>
          <a:xfrm>
            <a:off x="1126117" y="2489533"/>
            <a:ext cx="31800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88" name="Google Shape;188;p36"/>
          <p:cNvSpPr txBox="1">
            <a:spLocks noGrp="1"/>
          </p:cNvSpPr>
          <p:nvPr>
            <p:ph type="ctrTitle" idx="2"/>
          </p:nvPr>
        </p:nvSpPr>
        <p:spPr>
          <a:xfrm>
            <a:off x="1217733" y="479267"/>
            <a:ext cx="63096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89" name="Google Shape;189;p36"/>
          <p:cNvSpPr txBox="1">
            <a:spLocks noGrp="1"/>
          </p:cNvSpPr>
          <p:nvPr>
            <p:ph type="ctrTitle" idx="3"/>
          </p:nvPr>
        </p:nvSpPr>
        <p:spPr>
          <a:xfrm>
            <a:off x="1126117" y="3380500"/>
            <a:ext cx="3180000" cy="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36"/>
          <p:cNvSpPr txBox="1">
            <a:spLocks noGrp="1"/>
          </p:cNvSpPr>
          <p:nvPr>
            <p:ph type="subTitle" idx="4"/>
          </p:nvPr>
        </p:nvSpPr>
        <p:spPr>
          <a:xfrm>
            <a:off x="1126117" y="3944067"/>
            <a:ext cx="31800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91" name="Google Shape;191;p36"/>
          <p:cNvSpPr txBox="1">
            <a:spLocks noGrp="1"/>
          </p:cNvSpPr>
          <p:nvPr>
            <p:ph type="ctrTitle" idx="5"/>
          </p:nvPr>
        </p:nvSpPr>
        <p:spPr>
          <a:xfrm>
            <a:off x="1126117" y="4835033"/>
            <a:ext cx="3180000" cy="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36"/>
          <p:cNvSpPr txBox="1">
            <a:spLocks noGrp="1"/>
          </p:cNvSpPr>
          <p:nvPr>
            <p:ph type="subTitle" idx="6"/>
          </p:nvPr>
        </p:nvSpPr>
        <p:spPr>
          <a:xfrm>
            <a:off x="1126117" y="5398600"/>
            <a:ext cx="31800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93" name="Google Shape;193;p36"/>
          <p:cNvSpPr txBox="1">
            <a:spLocks noGrp="1"/>
          </p:cNvSpPr>
          <p:nvPr>
            <p:ph type="ctrTitle" idx="7"/>
          </p:nvPr>
        </p:nvSpPr>
        <p:spPr>
          <a:xfrm>
            <a:off x="4540551" y="1925951"/>
            <a:ext cx="3180000" cy="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4" name="Google Shape;194;p36"/>
          <p:cNvSpPr txBox="1">
            <a:spLocks noGrp="1"/>
          </p:cNvSpPr>
          <p:nvPr>
            <p:ph type="subTitle" idx="8"/>
          </p:nvPr>
        </p:nvSpPr>
        <p:spPr>
          <a:xfrm>
            <a:off x="4540551" y="2489517"/>
            <a:ext cx="31800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95" name="Google Shape;195;p36"/>
          <p:cNvSpPr txBox="1">
            <a:spLocks noGrp="1"/>
          </p:cNvSpPr>
          <p:nvPr>
            <p:ph type="ctrTitle" idx="9"/>
          </p:nvPr>
        </p:nvSpPr>
        <p:spPr>
          <a:xfrm>
            <a:off x="4540551" y="3380483"/>
            <a:ext cx="3180000" cy="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36"/>
          <p:cNvSpPr txBox="1">
            <a:spLocks noGrp="1"/>
          </p:cNvSpPr>
          <p:nvPr>
            <p:ph type="subTitle" idx="13"/>
          </p:nvPr>
        </p:nvSpPr>
        <p:spPr>
          <a:xfrm>
            <a:off x="4540551" y="3944051"/>
            <a:ext cx="31800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97" name="Google Shape;197;p36"/>
          <p:cNvSpPr txBox="1">
            <a:spLocks noGrp="1"/>
          </p:cNvSpPr>
          <p:nvPr>
            <p:ph type="ctrTitle" idx="14"/>
          </p:nvPr>
        </p:nvSpPr>
        <p:spPr>
          <a:xfrm>
            <a:off x="4540551" y="4835016"/>
            <a:ext cx="3180000" cy="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3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6"/>
          <p:cNvSpPr txBox="1">
            <a:spLocks noGrp="1"/>
          </p:cNvSpPr>
          <p:nvPr>
            <p:ph type="subTitle" idx="15"/>
          </p:nvPr>
        </p:nvSpPr>
        <p:spPr>
          <a:xfrm>
            <a:off x="4540551" y="5398584"/>
            <a:ext cx="3180000" cy="6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961010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882000" y="3253300"/>
            <a:ext cx="5765200" cy="10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subTitle" idx="1"/>
          </p:nvPr>
        </p:nvSpPr>
        <p:spPr>
          <a:xfrm>
            <a:off x="2600967" y="4524433"/>
            <a:ext cx="40464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 idx="2" hasCustomPrompt="1"/>
          </p:nvPr>
        </p:nvSpPr>
        <p:spPr>
          <a:xfrm>
            <a:off x="5196167" y="1632900"/>
            <a:ext cx="1451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6933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60828001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>
            <a:spLocks noGrp="1"/>
          </p:cNvSpPr>
          <p:nvPr>
            <p:ph type="ctrTitle"/>
          </p:nvPr>
        </p:nvSpPr>
        <p:spPr>
          <a:xfrm>
            <a:off x="950967" y="479267"/>
            <a:ext cx="10290000" cy="7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29" name="Google Shape;129;p30"/>
          <p:cNvSpPr txBox="1">
            <a:spLocks noGrp="1"/>
          </p:cNvSpPr>
          <p:nvPr>
            <p:ph type="ctrTitle" idx="2"/>
          </p:nvPr>
        </p:nvSpPr>
        <p:spPr>
          <a:xfrm>
            <a:off x="4963415" y="2601900"/>
            <a:ext cx="2264800" cy="5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30"/>
          <p:cNvSpPr txBox="1">
            <a:spLocks noGrp="1"/>
          </p:cNvSpPr>
          <p:nvPr>
            <p:ph type="subTitle" idx="1"/>
          </p:nvPr>
        </p:nvSpPr>
        <p:spPr>
          <a:xfrm>
            <a:off x="4638383" y="3111079"/>
            <a:ext cx="2915200" cy="6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31" name="Google Shape;131;p30"/>
          <p:cNvSpPr txBox="1">
            <a:spLocks noGrp="1"/>
          </p:cNvSpPr>
          <p:nvPr>
            <p:ph type="ctrTitle" idx="3"/>
          </p:nvPr>
        </p:nvSpPr>
        <p:spPr>
          <a:xfrm>
            <a:off x="1937584" y="2601900"/>
            <a:ext cx="2264800" cy="5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30"/>
          <p:cNvSpPr txBox="1">
            <a:spLocks noGrp="1"/>
          </p:cNvSpPr>
          <p:nvPr>
            <p:ph type="subTitle" idx="4"/>
          </p:nvPr>
        </p:nvSpPr>
        <p:spPr>
          <a:xfrm>
            <a:off x="1612567" y="3111079"/>
            <a:ext cx="2915200" cy="6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33" name="Google Shape;133;p30"/>
          <p:cNvSpPr txBox="1">
            <a:spLocks noGrp="1"/>
          </p:cNvSpPr>
          <p:nvPr>
            <p:ph type="ctrTitle" idx="5"/>
          </p:nvPr>
        </p:nvSpPr>
        <p:spPr>
          <a:xfrm>
            <a:off x="7989247" y="2601900"/>
            <a:ext cx="2264800" cy="5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30"/>
          <p:cNvSpPr txBox="1">
            <a:spLocks noGrp="1"/>
          </p:cNvSpPr>
          <p:nvPr>
            <p:ph type="subTitle" idx="6"/>
          </p:nvPr>
        </p:nvSpPr>
        <p:spPr>
          <a:xfrm>
            <a:off x="7664200" y="3111075"/>
            <a:ext cx="2915200" cy="6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35" name="Google Shape;135;p30"/>
          <p:cNvSpPr txBox="1">
            <a:spLocks noGrp="1"/>
          </p:cNvSpPr>
          <p:nvPr>
            <p:ph type="ctrTitle" idx="7"/>
          </p:nvPr>
        </p:nvSpPr>
        <p:spPr>
          <a:xfrm>
            <a:off x="6476331" y="4971500"/>
            <a:ext cx="2264800" cy="5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30"/>
          <p:cNvSpPr txBox="1">
            <a:spLocks noGrp="1"/>
          </p:cNvSpPr>
          <p:nvPr>
            <p:ph type="subTitle" idx="8"/>
          </p:nvPr>
        </p:nvSpPr>
        <p:spPr>
          <a:xfrm>
            <a:off x="6151292" y="5481417"/>
            <a:ext cx="2915200" cy="6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ctrTitle" idx="9"/>
          </p:nvPr>
        </p:nvSpPr>
        <p:spPr>
          <a:xfrm>
            <a:off x="3450499" y="4971500"/>
            <a:ext cx="2264800" cy="5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667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subTitle" idx="13"/>
          </p:nvPr>
        </p:nvSpPr>
        <p:spPr>
          <a:xfrm>
            <a:off x="3125475" y="5481417"/>
            <a:ext cx="2915200" cy="6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0046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193E89-3F19-7010-FD9F-3A15018DC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B7531-7A2D-A8F9-6D85-7B362C4EAE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2626F9-C79A-97A2-4EC0-0D3EBFE74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BF8AAF-87E6-BE9B-1296-17C9A70C3C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2FB885-EF59-E808-1784-33709F47E1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48071E-2965-F179-385F-EDC9AF144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22064F-BAF0-9E14-47FF-702D2F226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69A004-D275-F2FB-0A9F-74E457543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01648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808165" y="935524"/>
            <a:ext cx="5274000" cy="12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3467" b="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7089867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>
            <a:spLocks noGrp="1"/>
          </p:cNvSpPr>
          <p:nvPr>
            <p:ph type="ctrTitle"/>
          </p:nvPr>
        </p:nvSpPr>
        <p:spPr>
          <a:xfrm>
            <a:off x="5910500" y="4146433"/>
            <a:ext cx="5330400" cy="13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title" idx="2"/>
          </p:nvPr>
        </p:nvSpPr>
        <p:spPr>
          <a:xfrm>
            <a:off x="6003300" y="1503700"/>
            <a:ext cx="5144800" cy="21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592665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6096000" y="2671567"/>
            <a:ext cx="4641200" cy="21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9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ubTitle" idx="1"/>
          </p:nvPr>
        </p:nvSpPr>
        <p:spPr>
          <a:xfrm>
            <a:off x="6096000" y="4980767"/>
            <a:ext cx="4046400" cy="7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title" idx="2" hasCustomPrompt="1"/>
          </p:nvPr>
        </p:nvSpPr>
        <p:spPr>
          <a:xfrm>
            <a:off x="6212100" y="1176500"/>
            <a:ext cx="14512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6933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11536146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Title and three columns 4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4"/>
          <p:cNvSpPr txBox="1">
            <a:spLocks noGrp="1"/>
          </p:cNvSpPr>
          <p:nvPr>
            <p:ph type="ctrTitle"/>
          </p:nvPr>
        </p:nvSpPr>
        <p:spPr>
          <a:xfrm>
            <a:off x="1365461" y="2074167"/>
            <a:ext cx="3731600" cy="57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9pPr>
          </a:lstStyle>
          <a:p>
            <a:endParaRPr/>
          </a:p>
        </p:txBody>
      </p:sp>
      <p:sp>
        <p:nvSpPr>
          <p:cNvPr id="165" name="Google Shape;165;p34"/>
          <p:cNvSpPr txBox="1">
            <a:spLocks noGrp="1"/>
          </p:cNvSpPr>
          <p:nvPr>
            <p:ph type="subTitle" idx="1"/>
          </p:nvPr>
        </p:nvSpPr>
        <p:spPr>
          <a:xfrm>
            <a:off x="1347461" y="2651767"/>
            <a:ext cx="3767600" cy="29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66" name="Google Shape;166;p34"/>
          <p:cNvSpPr txBox="1">
            <a:spLocks noGrp="1"/>
          </p:cNvSpPr>
          <p:nvPr>
            <p:ph type="ctrTitle" idx="2"/>
          </p:nvPr>
        </p:nvSpPr>
        <p:spPr>
          <a:xfrm>
            <a:off x="2580733" y="479267"/>
            <a:ext cx="7030800" cy="7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67" name="Google Shape;167;p34"/>
          <p:cNvSpPr txBox="1">
            <a:spLocks noGrp="1"/>
          </p:cNvSpPr>
          <p:nvPr>
            <p:ph type="ctrTitle" idx="3"/>
          </p:nvPr>
        </p:nvSpPr>
        <p:spPr>
          <a:xfrm>
            <a:off x="5725755" y="4042800"/>
            <a:ext cx="5144800" cy="5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9pPr>
          </a:lstStyle>
          <a:p>
            <a:endParaRPr/>
          </a:p>
        </p:txBody>
      </p:sp>
      <p:sp>
        <p:nvSpPr>
          <p:cNvPr id="168" name="Google Shape;168;p34"/>
          <p:cNvSpPr txBox="1">
            <a:spLocks noGrp="1"/>
          </p:cNvSpPr>
          <p:nvPr>
            <p:ph type="subTitle" idx="4"/>
          </p:nvPr>
        </p:nvSpPr>
        <p:spPr>
          <a:xfrm>
            <a:off x="5725755" y="4583680"/>
            <a:ext cx="5144800" cy="9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69" name="Google Shape;169;p34"/>
          <p:cNvSpPr txBox="1">
            <a:spLocks noGrp="1"/>
          </p:cNvSpPr>
          <p:nvPr>
            <p:ph type="ctrTitle" idx="5"/>
          </p:nvPr>
        </p:nvSpPr>
        <p:spPr>
          <a:xfrm>
            <a:off x="5725755" y="2146700"/>
            <a:ext cx="5144800" cy="5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667" b="0"/>
            </a:lvl9pPr>
          </a:lstStyle>
          <a:p>
            <a:endParaRPr/>
          </a:p>
        </p:txBody>
      </p:sp>
      <p:sp>
        <p:nvSpPr>
          <p:cNvPr id="170" name="Google Shape;170;p34"/>
          <p:cNvSpPr txBox="1">
            <a:spLocks noGrp="1"/>
          </p:cNvSpPr>
          <p:nvPr>
            <p:ph type="subTitle" idx="6"/>
          </p:nvPr>
        </p:nvSpPr>
        <p:spPr>
          <a:xfrm>
            <a:off x="5725755" y="2687533"/>
            <a:ext cx="5144800" cy="9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423883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ctrTitle"/>
          </p:nvPr>
        </p:nvSpPr>
        <p:spPr>
          <a:xfrm>
            <a:off x="7579592" y="2964320"/>
            <a:ext cx="3502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9pPr>
          </a:lstStyle>
          <a:p>
            <a:endParaRPr/>
          </a:p>
        </p:txBody>
      </p:sp>
      <p:sp>
        <p:nvSpPr>
          <p:cNvPr id="141" name="Google Shape;141;p31"/>
          <p:cNvSpPr txBox="1">
            <a:spLocks noGrp="1"/>
          </p:cNvSpPr>
          <p:nvPr>
            <p:ph type="subTitle" idx="1"/>
          </p:nvPr>
        </p:nvSpPr>
        <p:spPr>
          <a:xfrm>
            <a:off x="8150592" y="3568275"/>
            <a:ext cx="2360400" cy="1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42" name="Google Shape;142;p31"/>
          <p:cNvSpPr txBox="1">
            <a:spLocks noGrp="1"/>
          </p:cNvSpPr>
          <p:nvPr>
            <p:ph type="ctrTitle" idx="2"/>
          </p:nvPr>
        </p:nvSpPr>
        <p:spPr>
          <a:xfrm>
            <a:off x="4336409" y="2964320"/>
            <a:ext cx="35024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9pPr>
          </a:lstStyle>
          <a:p>
            <a:endParaRPr/>
          </a:p>
        </p:txBody>
      </p:sp>
      <p:sp>
        <p:nvSpPr>
          <p:cNvPr id="143" name="Google Shape;143;p31"/>
          <p:cNvSpPr txBox="1">
            <a:spLocks noGrp="1"/>
          </p:cNvSpPr>
          <p:nvPr>
            <p:ph type="subTitle" idx="3"/>
          </p:nvPr>
        </p:nvSpPr>
        <p:spPr>
          <a:xfrm>
            <a:off x="4907409" y="3568269"/>
            <a:ext cx="2360400" cy="1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ctrTitle" idx="4"/>
          </p:nvPr>
        </p:nvSpPr>
        <p:spPr>
          <a:xfrm>
            <a:off x="1143165" y="2964333"/>
            <a:ext cx="3544800" cy="7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 b="0"/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ubTitle" idx="5"/>
          </p:nvPr>
        </p:nvSpPr>
        <p:spPr>
          <a:xfrm>
            <a:off x="1858765" y="3568269"/>
            <a:ext cx="2113600" cy="19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46" name="Google Shape;146;p31"/>
          <p:cNvSpPr txBox="1">
            <a:spLocks noGrp="1"/>
          </p:cNvSpPr>
          <p:nvPr>
            <p:ph type="ctrTitle" idx="6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2035444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1_Title and two columns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3"/>
          <p:cNvSpPr txBox="1">
            <a:spLocks noGrp="1"/>
          </p:cNvSpPr>
          <p:nvPr>
            <p:ph type="subTitle" idx="1"/>
          </p:nvPr>
        </p:nvSpPr>
        <p:spPr>
          <a:xfrm flipH="1">
            <a:off x="799968" y="4312784"/>
            <a:ext cx="4408400" cy="18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438" name="Google Shape;438;p43"/>
          <p:cNvSpPr txBox="1">
            <a:spLocks noGrp="1"/>
          </p:cNvSpPr>
          <p:nvPr>
            <p:ph type="title"/>
          </p:nvPr>
        </p:nvSpPr>
        <p:spPr>
          <a:xfrm>
            <a:off x="3043835" y="1745467"/>
            <a:ext cx="2815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439" name="Google Shape;439;p43"/>
          <p:cNvSpPr txBox="1">
            <a:spLocks noGrp="1"/>
          </p:cNvSpPr>
          <p:nvPr>
            <p:ph type="subTitle" idx="2"/>
          </p:nvPr>
        </p:nvSpPr>
        <p:spPr>
          <a:xfrm flipH="1">
            <a:off x="6715168" y="921217"/>
            <a:ext cx="4670400" cy="18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440" name="Google Shape;440;p43"/>
          <p:cNvSpPr txBox="1">
            <a:spLocks noGrp="1"/>
          </p:cNvSpPr>
          <p:nvPr>
            <p:ph type="title" idx="3"/>
          </p:nvPr>
        </p:nvSpPr>
        <p:spPr>
          <a:xfrm>
            <a:off x="6180601" y="4336613"/>
            <a:ext cx="2815600" cy="7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471649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words">
  <p:cSld name="Big words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2"/>
          <p:cNvSpPr txBox="1">
            <a:spLocks noGrp="1"/>
          </p:cNvSpPr>
          <p:nvPr>
            <p:ph type="title"/>
          </p:nvPr>
        </p:nvSpPr>
        <p:spPr>
          <a:xfrm>
            <a:off x="360100" y="679133"/>
            <a:ext cx="6594800" cy="33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8933" b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64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95116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0"/>
          <p:cNvSpPr txBox="1">
            <a:spLocks noGrp="1"/>
          </p:cNvSpPr>
          <p:nvPr>
            <p:ph type="title" hasCustomPrompt="1"/>
          </p:nvPr>
        </p:nvSpPr>
        <p:spPr>
          <a:xfrm>
            <a:off x="950967" y="4043869"/>
            <a:ext cx="650000" cy="5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5" name="Google Shape;425;p40"/>
          <p:cNvSpPr txBox="1">
            <a:spLocks noGrp="1"/>
          </p:cNvSpPr>
          <p:nvPr>
            <p:ph type="subTitle" idx="1"/>
          </p:nvPr>
        </p:nvSpPr>
        <p:spPr>
          <a:xfrm>
            <a:off x="1785867" y="4710100"/>
            <a:ext cx="44152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426" name="Google Shape;426;p40"/>
          <p:cNvSpPr txBox="1">
            <a:spLocks noGrp="1"/>
          </p:cNvSpPr>
          <p:nvPr>
            <p:ph type="subTitle" idx="2"/>
          </p:nvPr>
        </p:nvSpPr>
        <p:spPr>
          <a:xfrm>
            <a:off x="1785867" y="2900036"/>
            <a:ext cx="4415200" cy="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867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427" name="Google Shape;427;p40"/>
          <p:cNvSpPr txBox="1">
            <a:spLocks noGrp="1"/>
          </p:cNvSpPr>
          <p:nvPr>
            <p:ph type="title" idx="3" hasCustomPrompt="1"/>
          </p:nvPr>
        </p:nvSpPr>
        <p:spPr>
          <a:xfrm>
            <a:off x="950967" y="2233800"/>
            <a:ext cx="650000" cy="5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28" name="Google Shape;428;p40"/>
          <p:cNvSpPr txBox="1">
            <a:spLocks noGrp="1"/>
          </p:cNvSpPr>
          <p:nvPr>
            <p:ph type="subTitle" idx="4"/>
          </p:nvPr>
        </p:nvSpPr>
        <p:spPr>
          <a:xfrm>
            <a:off x="1785867" y="2233800"/>
            <a:ext cx="4415200" cy="5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429" name="Google Shape;429;p40"/>
          <p:cNvSpPr txBox="1">
            <a:spLocks noGrp="1"/>
          </p:cNvSpPr>
          <p:nvPr>
            <p:ph type="subTitle" idx="5"/>
          </p:nvPr>
        </p:nvSpPr>
        <p:spPr>
          <a:xfrm>
            <a:off x="1785867" y="4043875"/>
            <a:ext cx="4415200" cy="59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430" name="Google Shape;430;p40"/>
          <p:cNvSpPr txBox="1">
            <a:spLocks noGrp="1"/>
          </p:cNvSpPr>
          <p:nvPr>
            <p:ph type="title" idx="6"/>
          </p:nvPr>
        </p:nvSpPr>
        <p:spPr>
          <a:xfrm>
            <a:off x="2606000" y="483000"/>
            <a:ext cx="698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5768152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Title and list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1"/>
          <p:cNvSpPr txBox="1">
            <a:spLocks noGrp="1"/>
          </p:cNvSpPr>
          <p:nvPr>
            <p:ph type="subTitle" idx="1"/>
          </p:nvPr>
        </p:nvSpPr>
        <p:spPr>
          <a:xfrm flipH="1">
            <a:off x="756800" y="1744967"/>
            <a:ext cx="3544000" cy="43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433" name="Google Shape;433;p41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322291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>
            <a:spLocks noGrp="1"/>
          </p:cNvSpPr>
          <p:nvPr>
            <p:ph type="ctrTitle"/>
          </p:nvPr>
        </p:nvSpPr>
        <p:spPr>
          <a:xfrm>
            <a:off x="3066800" y="1465767"/>
            <a:ext cx="6058400" cy="46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2133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title" idx="2"/>
          </p:nvPr>
        </p:nvSpPr>
        <p:spPr>
          <a:xfrm>
            <a:off x="2237200" y="483000"/>
            <a:ext cx="77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4613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F11E1-2EEB-299C-91B8-02B9A10B9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1DD5BD-6980-A225-73BD-ECE661719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C7D571-2ED2-1784-444B-85CB4058B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20ED8C-FC20-CD5F-F974-E2CE56B65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16874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4"/>
          <p:cNvSpPr txBox="1">
            <a:spLocks noGrp="1"/>
          </p:cNvSpPr>
          <p:nvPr>
            <p:ph type="title"/>
          </p:nvPr>
        </p:nvSpPr>
        <p:spPr>
          <a:xfrm>
            <a:off x="1354417" y="1206233"/>
            <a:ext cx="4328800" cy="7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8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 b="0"/>
            </a:lvl9pPr>
          </a:lstStyle>
          <a:p>
            <a:endParaRPr/>
          </a:p>
        </p:txBody>
      </p:sp>
      <p:sp>
        <p:nvSpPr>
          <p:cNvPr id="443" name="Google Shape;443;p44"/>
          <p:cNvSpPr txBox="1">
            <a:spLocks noGrp="1"/>
          </p:cNvSpPr>
          <p:nvPr>
            <p:ph type="subTitle" idx="1"/>
          </p:nvPr>
        </p:nvSpPr>
        <p:spPr>
          <a:xfrm>
            <a:off x="6060384" y="805233"/>
            <a:ext cx="4777200" cy="15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1867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100"/>
              <a:buFont typeface="Livvic"/>
              <a:buNone/>
              <a:defRPr sz="28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787912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">
  <p:cSld name="Resource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4"/>
          <p:cNvSpPr txBox="1">
            <a:spLocks noGrp="1"/>
          </p:cNvSpPr>
          <p:nvPr>
            <p:ph type="body" idx="1"/>
          </p:nvPr>
        </p:nvSpPr>
        <p:spPr>
          <a:xfrm>
            <a:off x="806955" y="1615933"/>
            <a:ext cx="4580000" cy="43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■"/>
              <a:defRPr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body" idx="2"/>
          </p:nvPr>
        </p:nvSpPr>
        <p:spPr>
          <a:xfrm>
            <a:off x="6509533" y="1593933"/>
            <a:ext cx="4580000" cy="44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7252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Font typeface="Nunito Light"/>
              <a:buChar char="■"/>
              <a:defRPr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ctrTitle"/>
          </p:nvPr>
        </p:nvSpPr>
        <p:spPr>
          <a:xfrm>
            <a:off x="2580733" y="479267"/>
            <a:ext cx="70308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877701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sources 1">
  <p:cSld name="Resources 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body" idx="1"/>
          </p:nvPr>
        </p:nvSpPr>
        <p:spPr>
          <a:xfrm>
            <a:off x="806955" y="1615933"/>
            <a:ext cx="4580000" cy="43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7252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Nunito Light"/>
              <a:buChar char="■"/>
              <a:defRPr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body" idx="2"/>
          </p:nvPr>
        </p:nvSpPr>
        <p:spPr>
          <a:xfrm>
            <a:off x="6509533" y="1593933"/>
            <a:ext cx="4580000" cy="25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7252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Font typeface="Nunito Light"/>
              <a:buChar char="■"/>
              <a:defRPr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94" name="Google Shape;94;p25"/>
          <p:cNvSpPr txBox="1">
            <a:spLocks noGrp="1"/>
          </p:cNvSpPr>
          <p:nvPr>
            <p:ph type="ctrTitle"/>
          </p:nvPr>
        </p:nvSpPr>
        <p:spPr>
          <a:xfrm>
            <a:off x="950967" y="479267"/>
            <a:ext cx="10290000" cy="12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4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69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76EA2B-1F8E-B0DE-C2CD-54057EF99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D98842-394F-7FA6-EFB4-074072818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7F3EC5-CC8A-D18D-53E0-75A468238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850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15CC-99D7-6220-6A0E-DDAE55807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CCFD7-B438-3B9F-D641-695C60FF4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C0748-A43E-5E5C-D0A1-4854A1DB6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43B8B-4E35-1B53-7057-79052A8AE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BCDDAB-5505-4C1D-0936-D493B522D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19CDA-B37C-4FCA-914A-BF0944DA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985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35779-C0A0-131A-5E56-253E7354F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B5095F-E250-0E3B-19C3-12D8192D54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C6E359-A2A6-FADB-EE60-BB23D9B883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ADC70-5DB3-7D21-1335-DC9ACD9D2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598A23-13D9-5E8E-0FDC-0AA486A3C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31F02E-A372-B077-FA03-2C71B48FA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418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45.xml"/><Relationship Id="rId39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40.xml"/><Relationship Id="rId34" Type="http://schemas.openxmlformats.org/officeDocument/2006/relationships/slideLayout" Target="../slideLayouts/slideLayout53.xml"/><Relationship Id="rId42" Type="http://schemas.openxmlformats.org/officeDocument/2006/relationships/slideLayout" Target="../slideLayouts/slideLayout61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48.xml"/><Relationship Id="rId41" Type="http://schemas.openxmlformats.org/officeDocument/2006/relationships/slideLayout" Target="../slideLayouts/slideLayout60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24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51.xml"/><Relationship Id="rId37" Type="http://schemas.openxmlformats.org/officeDocument/2006/relationships/slideLayout" Target="../slideLayouts/slideLayout56.xml"/><Relationship Id="rId40" Type="http://schemas.openxmlformats.org/officeDocument/2006/relationships/slideLayout" Target="../slideLayouts/slideLayout59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42.xml"/><Relationship Id="rId28" Type="http://schemas.openxmlformats.org/officeDocument/2006/relationships/slideLayout" Target="../slideLayouts/slideLayout47.xml"/><Relationship Id="rId36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31" Type="http://schemas.openxmlformats.org/officeDocument/2006/relationships/slideLayout" Target="../slideLayouts/slideLayout50.xml"/><Relationship Id="rId44" Type="http://schemas.openxmlformats.org/officeDocument/2006/relationships/theme" Target="../theme/theme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6.xml"/><Relationship Id="rId30" Type="http://schemas.openxmlformats.org/officeDocument/2006/relationships/slideLayout" Target="../slideLayouts/slideLayout49.xml"/><Relationship Id="rId35" Type="http://schemas.openxmlformats.org/officeDocument/2006/relationships/slideLayout" Target="../slideLayouts/slideLayout54.xml"/><Relationship Id="rId43" Type="http://schemas.openxmlformats.org/officeDocument/2006/relationships/slideLayout" Target="../slideLayouts/slideLayout62.xml"/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52.xml"/><Relationship Id="rId38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0D4688-F0B1-C17F-2009-0FAAFBAEB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018DF-03C7-322D-65A0-4AB3A7667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C9F38-66DB-0074-FEF9-9F54984044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B7D583-94AC-874F-B827-D7F075FD0C74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C7C6E-A919-5BAC-5B04-490D30C835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3FE68-CDD8-D7CA-A36A-3B3E074D38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33DDA-3838-434C-B10A-D81E08BD3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453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1995E8-69A6-0F73-6292-88C37C7F2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DFAE5-3C0B-7A20-B1DE-A1DA25FC5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50DD4-6EC5-6917-678B-A219AD3929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6470-7DEE-814E-BFA2-F41984397B8D}" type="datetimeFigureOut">
              <a:rPr lang="en-US" smtClean="0"/>
              <a:t>3/12/23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349CC-CB08-269B-EA0E-F40987E6D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EA9715-FB31-D53F-9333-C0F26E2252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7437FF-DDF0-2D4B-84DA-D025402AE3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835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700" r:id="rId27"/>
    <p:sldLayoutId id="2147483702" r:id="rId28"/>
    <p:sldLayoutId id="2147483703" r:id="rId29"/>
    <p:sldLayoutId id="2147483704" r:id="rId30"/>
    <p:sldLayoutId id="2147483705" r:id="rId31"/>
    <p:sldLayoutId id="2147483706" r:id="rId32"/>
    <p:sldLayoutId id="2147483707" r:id="rId33"/>
    <p:sldLayoutId id="2147483708" r:id="rId34"/>
    <p:sldLayoutId id="2147483709" r:id="rId35"/>
    <p:sldLayoutId id="2147483710" r:id="rId36"/>
    <p:sldLayoutId id="2147483711" r:id="rId37"/>
    <p:sldLayoutId id="2147483712" r:id="rId38"/>
    <p:sldLayoutId id="2147483713" r:id="rId39"/>
    <p:sldLayoutId id="2147483714" r:id="rId40"/>
    <p:sldLayoutId id="2147483715" r:id="rId41"/>
    <p:sldLayoutId id="2147483716" r:id="rId42"/>
    <p:sldLayoutId id="2147483717" r:id="rId43"/>
  </p:sldLayoutIdLst>
  <p:hf sldNum="0"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6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6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Rectangle 208">
            <a:extLst>
              <a:ext uri="{FF2B5EF4-FFF2-40B4-BE49-F238E27FC236}">
                <a16:creationId xmlns:a16="http://schemas.microsoft.com/office/drawing/2014/main" id="{A9AEE5E5-316B-BA80-C2B4-71035DD7DEF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FFE9FA-ACEE-9066-564A-54FA8DD7F7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67892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Palatino" pitchFamily="2" charset="77"/>
                <a:ea typeface="Palatino" pitchFamily="2" charset="77"/>
                <a:cs typeface="Berlin Sans FB" panose="020F0502020204030204" pitchFamily="34" charset="0"/>
              </a:rPr>
              <a:t>UNDERSTANDING INTERNATIONAL CONFLICT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AF2636-1222-A25B-12D1-882F46A424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55492"/>
            <a:ext cx="9144000" cy="512762"/>
          </a:xfrm>
        </p:spPr>
        <p:txBody>
          <a:bodyPr/>
          <a:lstStyle/>
          <a:p>
            <a:r>
              <a:rPr lang="en-US" b="1" i="1" dirty="0"/>
              <a:t>Using Statistical Methods</a:t>
            </a:r>
          </a:p>
        </p:txBody>
      </p:sp>
    </p:spTree>
    <p:extLst>
      <p:ext uri="{BB962C8B-B14F-4D97-AF65-F5344CB8AC3E}">
        <p14:creationId xmlns:p14="http://schemas.microsoft.com/office/powerpoint/2010/main" val="31397544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80"/>
          <p:cNvSpPr/>
          <p:nvPr/>
        </p:nvSpPr>
        <p:spPr>
          <a:xfrm>
            <a:off x="1362921" y="1233433"/>
            <a:ext cx="2352800" cy="5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509" name="Google Shape;1509;p80"/>
          <p:cNvSpPr/>
          <p:nvPr/>
        </p:nvSpPr>
        <p:spPr>
          <a:xfrm>
            <a:off x="1362948" y="3043433"/>
            <a:ext cx="2302800" cy="5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510" name="Google Shape;1510;p80"/>
          <p:cNvSpPr/>
          <p:nvPr/>
        </p:nvSpPr>
        <p:spPr>
          <a:xfrm>
            <a:off x="1362913" y="4890167"/>
            <a:ext cx="2352800" cy="5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511" name="Google Shape;1511;p80"/>
          <p:cNvSpPr txBox="1">
            <a:spLocks noGrp="1"/>
          </p:cNvSpPr>
          <p:nvPr>
            <p:ph type="title"/>
          </p:nvPr>
        </p:nvSpPr>
        <p:spPr>
          <a:xfrm>
            <a:off x="4085417" y="2762416"/>
            <a:ext cx="2048000" cy="119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75%</a:t>
            </a:r>
            <a:endParaRPr sz="4800" dirty="0"/>
          </a:p>
        </p:txBody>
      </p:sp>
      <p:sp>
        <p:nvSpPr>
          <p:cNvPr id="1512" name="Google Shape;1512;p80"/>
          <p:cNvSpPr txBox="1">
            <a:spLocks noGrp="1"/>
          </p:cNvSpPr>
          <p:nvPr>
            <p:ph type="subTitle" idx="1"/>
          </p:nvPr>
        </p:nvSpPr>
        <p:spPr>
          <a:xfrm>
            <a:off x="6503016" y="3530181"/>
            <a:ext cx="4534177" cy="74744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/>
              <a:t>A vast majority of conflict is battle, &lt;999 deaths by UCPD standard</a:t>
            </a:r>
            <a:endParaRPr dirty="0"/>
          </a:p>
        </p:txBody>
      </p:sp>
      <p:sp>
        <p:nvSpPr>
          <p:cNvPr id="1513" name="Google Shape;1513;p80"/>
          <p:cNvSpPr txBox="1">
            <a:spLocks noGrp="1"/>
          </p:cNvSpPr>
          <p:nvPr>
            <p:ph type="subTitle" idx="2"/>
          </p:nvPr>
        </p:nvSpPr>
        <p:spPr>
          <a:xfrm>
            <a:off x="6503017" y="1720112"/>
            <a:ext cx="4424222" cy="83494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sz="1800" dirty="0"/>
              <a:t>More than half the battles in the dataset have been over territory</a:t>
            </a:r>
            <a:endParaRPr sz="1800" dirty="0"/>
          </a:p>
        </p:txBody>
      </p:sp>
      <p:sp>
        <p:nvSpPr>
          <p:cNvPr id="1514" name="Google Shape;1514;p80"/>
          <p:cNvSpPr txBox="1">
            <a:spLocks noGrp="1"/>
          </p:cNvSpPr>
          <p:nvPr>
            <p:ph type="title" idx="3"/>
          </p:nvPr>
        </p:nvSpPr>
        <p:spPr>
          <a:xfrm>
            <a:off x="4085417" y="952384"/>
            <a:ext cx="2048000" cy="119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55%</a:t>
            </a:r>
            <a:endParaRPr sz="4800" dirty="0"/>
          </a:p>
        </p:txBody>
      </p:sp>
      <p:sp>
        <p:nvSpPr>
          <p:cNvPr id="1515" name="Google Shape;1515;p80"/>
          <p:cNvSpPr txBox="1">
            <a:spLocks noGrp="1"/>
          </p:cNvSpPr>
          <p:nvPr>
            <p:ph type="title" idx="4"/>
          </p:nvPr>
        </p:nvSpPr>
        <p:spPr>
          <a:xfrm>
            <a:off x="4085417" y="4609117"/>
            <a:ext cx="2048000" cy="119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sz="4800" dirty="0"/>
              <a:t>74%</a:t>
            </a:r>
            <a:endParaRPr sz="4800" dirty="0"/>
          </a:p>
        </p:txBody>
      </p:sp>
      <p:sp>
        <p:nvSpPr>
          <p:cNvPr id="1516" name="Google Shape;1516;p80"/>
          <p:cNvSpPr txBox="1">
            <a:spLocks noGrp="1"/>
          </p:cNvSpPr>
          <p:nvPr>
            <p:ph type="subTitle" idx="5"/>
          </p:nvPr>
        </p:nvSpPr>
        <p:spPr>
          <a:xfrm>
            <a:off x="6607104" y="5120101"/>
            <a:ext cx="4430090" cy="72674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/>
              <a:t>Conflict was a government vs. one or more rebel groups</a:t>
            </a:r>
            <a:endParaRPr dirty="0"/>
          </a:p>
        </p:txBody>
      </p:sp>
      <p:sp>
        <p:nvSpPr>
          <p:cNvPr id="1517" name="Google Shape;1517;p80"/>
          <p:cNvSpPr txBox="1">
            <a:spLocks noGrp="1"/>
          </p:cNvSpPr>
          <p:nvPr>
            <p:ph type="subTitle" idx="6"/>
          </p:nvPr>
        </p:nvSpPr>
        <p:spPr>
          <a:xfrm>
            <a:off x="6601239" y="1148931"/>
            <a:ext cx="4326000" cy="59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sz="3600" dirty="0"/>
              <a:t>TERRITORY </a:t>
            </a:r>
            <a:endParaRPr sz="3600" dirty="0"/>
          </a:p>
        </p:txBody>
      </p:sp>
      <p:sp>
        <p:nvSpPr>
          <p:cNvPr id="1518" name="Google Shape;1518;p80"/>
          <p:cNvSpPr txBox="1">
            <a:spLocks noGrp="1"/>
          </p:cNvSpPr>
          <p:nvPr>
            <p:ph type="subTitle" idx="7"/>
          </p:nvPr>
        </p:nvSpPr>
        <p:spPr>
          <a:xfrm>
            <a:off x="6601239" y="4699179"/>
            <a:ext cx="4326000" cy="59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sz="3600" dirty="0"/>
              <a:t>INTRASTATE </a:t>
            </a:r>
            <a:endParaRPr sz="3600" dirty="0"/>
          </a:p>
        </p:txBody>
      </p:sp>
      <p:sp>
        <p:nvSpPr>
          <p:cNvPr id="1519" name="Google Shape;1519;p80"/>
          <p:cNvSpPr txBox="1">
            <a:spLocks noGrp="1"/>
          </p:cNvSpPr>
          <p:nvPr>
            <p:ph type="subTitle" idx="8"/>
          </p:nvPr>
        </p:nvSpPr>
        <p:spPr>
          <a:xfrm>
            <a:off x="6601239" y="2988023"/>
            <a:ext cx="4326000" cy="596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sz="3600" dirty="0"/>
              <a:t>BATTLES</a:t>
            </a:r>
            <a:endParaRPr sz="3600" dirty="0"/>
          </a:p>
        </p:txBody>
      </p:sp>
      <p:sp>
        <p:nvSpPr>
          <p:cNvPr id="1520" name="Google Shape;1520;p80"/>
          <p:cNvSpPr/>
          <p:nvPr/>
        </p:nvSpPr>
        <p:spPr>
          <a:xfrm>
            <a:off x="1362983" y="1251800"/>
            <a:ext cx="1367338" cy="59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521" name="Google Shape;1521;p80"/>
          <p:cNvSpPr/>
          <p:nvPr/>
        </p:nvSpPr>
        <p:spPr>
          <a:xfrm>
            <a:off x="1362984" y="1251784"/>
            <a:ext cx="2352851" cy="596024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522" name="Google Shape;1522;p80"/>
          <p:cNvSpPr/>
          <p:nvPr/>
        </p:nvSpPr>
        <p:spPr>
          <a:xfrm>
            <a:off x="1362982" y="3061800"/>
            <a:ext cx="1856735" cy="5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523" name="Google Shape;1523;p80"/>
          <p:cNvSpPr/>
          <p:nvPr/>
        </p:nvSpPr>
        <p:spPr>
          <a:xfrm>
            <a:off x="1362984" y="3061784"/>
            <a:ext cx="2352851" cy="596024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524" name="Google Shape;1524;p80"/>
          <p:cNvSpPr/>
          <p:nvPr/>
        </p:nvSpPr>
        <p:spPr>
          <a:xfrm>
            <a:off x="1362958" y="4908533"/>
            <a:ext cx="1697311" cy="5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525" name="Google Shape;1525;p80"/>
          <p:cNvSpPr/>
          <p:nvPr/>
        </p:nvSpPr>
        <p:spPr>
          <a:xfrm>
            <a:off x="1362984" y="4908517"/>
            <a:ext cx="2352851" cy="596024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1526" name="Google Shape;1526;p80"/>
          <p:cNvSpPr/>
          <p:nvPr/>
        </p:nvSpPr>
        <p:spPr>
          <a:xfrm>
            <a:off x="3715843" y="1525796"/>
            <a:ext cx="369600" cy="48000"/>
          </a:xfrm>
          <a:custGeom>
            <a:avLst/>
            <a:gdLst/>
            <a:ahLst/>
            <a:cxnLst/>
            <a:rect l="l" t="t" r="r" b="b"/>
            <a:pathLst>
              <a:path w="3949" h="306" extrusionOk="0">
                <a:moveTo>
                  <a:pt x="3497" y="0"/>
                </a:moveTo>
                <a:cubicBezTo>
                  <a:pt x="3456" y="4"/>
                  <a:pt x="3419" y="9"/>
                  <a:pt x="3382" y="9"/>
                </a:cubicBezTo>
                <a:lnTo>
                  <a:pt x="3152" y="25"/>
                </a:lnTo>
                <a:cubicBezTo>
                  <a:pt x="3091" y="37"/>
                  <a:pt x="3033" y="41"/>
                  <a:pt x="2972" y="45"/>
                </a:cubicBezTo>
                <a:cubicBezTo>
                  <a:pt x="2943" y="41"/>
                  <a:pt x="2910" y="33"/>
                  <a:pt x="2869" y="29"/>
                </a:cubicBezTo>
                <a:cubicBezTo>
                  <a:pt x="2832" y="29"/>
                  <a:pt x="2791" y="29"/>
                  <a:pt x="2750" y="37"/>
                </a:cubicBezTo>
                <a:cubicBezTo>
                  <a:pt x="2713" y="45"/>
                  <a:pt x="2672" y="50"/>
                  <a:pt x="2631" y="54"/>
                </a:cubicBezTo>
                <a:cubicBezTo>
                  <a:pt x="2590" y="50"/>
                  <a:pt x="2549" y="41"/>
                  <a:pt x="2512" y="29"/>
                </a:cubicBezTo>
                <a:cubicBezTo>
                  <a:pt x="2488" y="25"/>
                  <a:pt x="2463" y="21"/>
                  <a:pt x="2442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8" y="41"/>
                </a:lnTo>
                <a:cubicBezTo>
                  <a:pt x="2077" y="45"/>
                  <a:pt x="2048" y="45"/>
                  <a:pt x="2024" y="45"/>
                </a:cubicBezTo>
                <a:lnTo>
                  <a:pt x="1954" y="58"/>
                </a:lnTo>
                <a:cubicBezTo>
                  <a:pt x="1929" y="62"/>
                  <a:pt x="1905" y="66"/>
                  <a:pt x="1884" y="66"/>
                </a:cubicBezTo>
                <a:lnTo>
                  <a:pt x="1810" y="66"/>
                </a:lnTo>
                <a:lnTo>
                  <a:pt x="1667" y="70"/>
                </a:lnTo>
                <a:lnTo>
                  <a:pt x="1507" y="74"/>
                </a:lnTo>
                <a:lnTo>
                  <a:pt x="1347" y="82"/>
                </a:lnTo>
                <a:cubicBezTo>
                  <a:pt x="1298" y="82"/>
                  <a:pt x="1244" y="78"/>
                  <a:pt x="1195" y="78"/>
                </a:cubicBezTo>
                <a:lnTo>
                  <a:pt x="1117" y="74"/>
                </a:lnTo>
                <a:cubicBezTo>
                  <a:pt x="1092" y="74"/>
                  <a:pt x="1068" y="78"/>
                  <a:pt x="1043" y="82"/>
                </a:cubicBezTo>
                <a:cubicBezTo>
                  <a:pt x="1015" y="87"/>
                  <a:pt x="986" y="91"/>
                  <a:pt x="957" y="91"/>
                </a:cubicBezTo>
                <a:cubicBezTo>
                  <a:pt x="939" y="91"/>
                  <a:pt x="921" y="90"/>
                  <a:pt x="904" y="87"/>
                </a:cubicBezTo>
                <a:cubicBezTo>
                  <a:pt x="859" y="70"/>
                  <a:pt x="813" y="58"/>
                  <a:pt x="764" y="50"/>
                </a:cubicBezTo>
                <a:cubicBezTo>
                  <a:pt x="719" y="50"/>
                  <a:pt x="678" y="50"/>
                  <a:pt x="633" y="58"/>
                </a:cubicBezTo>
                <a:cubicBezTo>
                  <a:pt x="612" y="62"/>
                  <a:pt x="592" y="62"/>
                  <a:pt x="571" y="62"/>
                </a:cubicBezTo>
                <a:lnTo>
                  <a:pt x="305" y="62"/>
                </a:lnTo>
                <a:cubicBezTo>
                  <a:pt x="239" y="62"/>
                  <a:pt x="186" y="66"/>
                  <a:pt x="145" y="70"/>
                </a:cubicBezTo>
                <a:cubicBezTo>
                  <a:pt x="108" y="70"/>
                  <a:pt x="71" y="78"/>
                  <a:pt x="42" y="95"/>
                </a:cubicBezTo>
                <a:cubicBezTo>
                  <a:pt x="17" y="107"/>
                  <a:pt x="1" y="128"/>
                  <a:pt x="1" y="152"/>
                </a:cubicBezTo>
                <a:cubicBezTo>
                  <a:pt x="1" y="181"/>
                  <a:pt x="17" y="201"/>
                  <a:pt x="38" y="214"/>
                </a:cubicBezTo>
                <a:cubicBezTo>
                  <a:pt x="71" y="234"/>
                  <a:pt x="104" y="251"/>
                  <a:pt x="140" y="259"/>
                </a:cubicBezTo>
                <a:cubicBezTo>
                  <a:pt x="194" y="267"/>
                  <a:pt x="251" y="271"/>
                  <a:pt x="305" y="271"/>
                </a:cubicBezTo>
                <a:cubicBezTo>
                  <a:pt x="324" y="272"/>
                  <a:pt x="343" y="273"/>
                  <a:pt x="363" y="273"/>
                </a:cubicBezTo>
                <a:cubicBezTo>
                  <a:pt x="412" y="273"/>
                  <a:pt x="463" y="270"/>
                  <a:pt x="518" y="267"/>
                </a:cubicBezTo>
                <a:lnTo>
                  <a:pt x="580" y="263"/>
                </a:lnTo>
                <a:cubicBezTo>
                  <a:pt x="600" y="263"/>
                  <a:pt x="625" y="259"/>
                  <a:pt x="645" y="255"/>
                </a:cubicBezTo>
                <a:cubicBezTo>
                  <a:pt x="686" y="242"/>
                  <a:pt x="727" y="238"/>
                  <a:pt x="768" y="234"/>
                </a:cubicBezTo>
                <a:cubicBezTo>
                  <a:pt x="809" y="238"/>
                  <a:pt x="854" y="255"/>
                  <a:pt x="908" y="263"/>
                </a:cubicBezTo>
                <a:cubicBezTo>
                  <a:pt x="957" y="263"/>
                  <a:pt x="1010" y="259"/>
                  <a:pt x="1055" y="242"/>
                </a:cubicBezTo>
                <a:cubicBezTo>
                  <a:pt x="1080" y="238"/>
                  <a:pt x="1105" y="234"/>
                  <a:pt x="1129" y="234"/>
                </a:cubicBezTo>
                <a:lnTo>
                  <a:pt x="1359" y="234"/>
                </a:lnTo>
                <a:cubicBezTo>
                  <a:pt x="1412" y="230"/>
                  <a:pt x="1466" y="226"/>
                  <a:pt x="1515" y="226"/>
                </a:cubicBezTo>
                <a:lnTo>
                  <a:pt x="1675" y="234"/>
                </a:lnTo>
                <a:lnTo>
                  <a:pt x="1823" y="242"/>
                </a:lnTo>
                <a:lnTo>
                  <a:pt x="1893" y="247"/>
                </a:lnTo>
                <a:cubicBezTo>
                  <a:pt x="1901" y="248"/>
                  <a:pt x="1909" y="248"/>
                  <a:pt x="1917" y="248"/>
                </a:cubicBezTo>
                <a:cubicBezTo>
                  <a:pt x="1934" y="248"/>
                  <a:pt x="1950" y="247"/>
                  <a:pt x="1966" y="247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7"/>
                </a:lnTo>
                <a:lnTo>
                  <a:pt x="2446" y="247"/>
                </a:lnTo>
                <a:cubicBezTo>
                  <a:pt x="2467" y="247"/>
                  <a:pt x="2488" y="251"/>
                  <a:pt x="2508" y="259"/>
                </a:cubicBezTo>
                <a:cubicBezTo>
                  <a:pt x="2549" y="275"/>
                  <a:pt x="2594" y="288"/>
                  <a:pt x="2639" y="292"/>
                </a:cubicBezTo>
                <a:cubicBezTo>
                  <a:pt x="2684" y="292"/>
                  <a:pt x="2726" y="283"/>
                  <a:pt x="2762" y="283"/>
                </a:cubicBezTo>
                <a:cubicBezTo>
                  <a:pt x="2779" y="281"/>
                  <a:pt x="2796" y="280"/>
                  <a:pt x="2814" y="280"/>
                </a:cubicBezTo>
                <a:cubicBezTo>
                  <a:pt x="2832" y="280"/>
                  <a:pt x="2851" y="281"/>
                  <a:pt x="2869" y="283"/>
                </a:cubicBezTo>
                <a:cubicBezTo>
                  <a:pt x="2902" y="292"/>
                  <a:pt x="2935" y="300"/>
                  <a:pt x="2972" y="304"/>
                </a:cubicBezTo>
                <a:cubicBezTo>
                  <a:pt x="2988" y="305"/>
                  <a:pt x="3005" y="306"/>
                  <a:pt x="3021" y="306"/>
                </a:cubicBezTo>
                <a:cubicBezTo>
                  <a:pt x="3066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23" y="292"/>
                  <a:pt x="3464" y="283"/>
                  <a:pt x="3505" y="275"/>
                </a:cubicBezTo>
                <a:cubicBezTo>
                  <a:pt x="3538" y="271"/>
                  <a:pt x="3575" y="267"/>
                  <a:pt x="3608" y="263"/>
                </a:cubicBezTo>
                <a:cubicBezTo>
                  <a:pt x="3645" y="259"/>
                  <a:pt x="3677" y="259"/>
                  <a:pt x="3706" y="251"/>
                </a:cubicBezTo>
                <a:lnTo>
                  <a:pt x="3751" y="247"/>
                </a:lnTo>
                <a:lnTo>
                  <a:pt x="3768" y="242"/>
                </a:lnTo>
                <a:lnTo>
                  <a:pt x="3784" y="242"/>
                </a:lnTo>
                <a:cubicBezTo>
                  <a:pt x="3796" y="244"/>
                  <a:pt x="3808" y="244"/>
                  <a:pt x="3819" y="244"/>
                </a:cubicBezTo>
                <a:cubicBezTo>
                  <a:pt x="3847" y="244"/>
                  <a:pt x="3874" y="241"/>
                  <a:pt x="3903" y="238"/>
                </a:cubicBezTo>
                <a:cubicBezTo>
                  <a:pt x="3932" y="230"/>
                  <a:pt x="3948" y="210"/>
                  <a:pt x="3948" y="189"/>
                </a:cubicBezTo>
                <a:cubicBezTo>
                  <a:pt x="3948" y="169"/>
                  <a:pt x="3932" y="152"/>
                  <a:pt x="3907" y="128"/>
                </a:cubicBezTo>
                <a:cubicBezTo>
                  <a:pt x="3874" y="95"/>
                  <a:pt x="3833" y="66"/>
                  <a:pt x="3792" y="41"/>
                </a:cubicBezTo>
                <a:cubicBezTo>
                  <a:pt x="3784" y="41"/>
                  <a:pt x="3780" y="37"/>
                  <a:pt x="3772" y="33"/>
                </a:cubicBezTo>
                <a:lnTo>
                  <a:pt x="3751" y="29"/>
                </a:lnTo>
                <a:lnTo>
                  <a:pt x="3706" y="21"/>
                </a:lnTo>
                <a:cubicBezTo>
                  <a:pt x="3677" y="13"/>
                  <a:pt x="3645" y="9"/>
                  <a:pt x="3612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27" name="Google Shape;1527;p80"/>
          <p:cNvSpPr/>
          <p:nvPr/>
        </p:nvSpPr>
        <p:spPr>
          <a:xfrm>
            <a:off x="3715843" y="3335796"/>
            <a:ext cx="369600" cy="48000"/>
          </a:xfrm>
          <a:custGeom>
            <a:avLst/>
            <a:gdLst/>
            <a:ahLst/>
            <a:cxnLst/>
            <a:rect l="l" t="t" r="r" b="b"/>
            <a:pathLst>
              <a:path w="3949" h="306" extrusionOk="0">
                <a:moveTo>
                  <a:pt x="3497" y="0"/>
                </a:moveTo>
                <a:cubicBezTo>
                  <a:pt x="3456" y="4"/>
                  <a:pt x="3419" y="9"/>
                  <a:pt x="3382" y="9"/>
                </a:cubicBezTo>
                <a:lnTo>
                  <a:pt x="3152" y="25"/>
                </a:lnTo>
                <a:cubicBezTo>
                  <a:pt x="3091" y="37"/>
                  <a:pt x="3033" y="41"/>
                  <a:pt x="2972" y="45"/>
                </a:cubicBezTo>
                <a:cubicBezTo>
                  <a:pt x="2943" y="41"/>
                  <a:pt x="2910" y="33"/>
                  <a:pt x="2869" y="29"/>
                </a:cubicBezTo>
                <a:cubicBezTo>
                  <a:pt x="2832" y="29"/>
                  <a:pt x="2791" y="29"/>
                  <a:pt x="2750" y="37"/>
                </a:cubicBezTo>
                <a:cubicBezTo>
                  <a:pt x="2713" y="45"/>
                  <a:pt x="2672" y="50"/>
                  <a:pt x="2631" y="54"/>
                </a:cubicBezTo>
                <a:cubicBezTo>
                  <a:pt x="2590" y="50"/>
                  <a:pt x="2549" y="41"/>
                  <a:pt x="2512" y="29"/>
                </a:cubicBezTo>
                <a:cubicBezTo>
                  <a:pt x="2488" y="25"/>
                  <a:pt x="2463" y="21"/>
                  <a:pt x="2442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8" y="41"/>
                </a:lnTo>
                <a:cubicBezTo>
                  <a:pt x="2077" y="45"/>
                  <a:pt x="2048" y="45"/>
                  <a:pt x="2024" y="45"/>
                </a:cubicBezTo>
                <a:lnTo>
                  <a:pt x="1954" y="58"/>
                </a:lnTo>
                <a:cubicBezTo>
                  <a:pt x="1929" y="62"/>
                  <a:pt x="1905" y="66"/>
                  <a:pt x="1884" y="66"/>
                </a:cubicBezTo>
                <a:lnTo>
                  <a:pt x="1810" y="66"/>
                </a:lnTo>
                <a:lnTo>
                  <a:pt x="1667" y="70"/>
                </a:lnTo>
                <a:lnTo>
                  <a:pt x="1507" y="74"/>
                </a:lnTo>
                <a:lnTo>
                  <a:pt x="1347" y="82"/>
                </a:lnTo>
                <a:cubicBezTo>
                  <a:pt x="1298" y="82"/>
                  <a:pt x="1244" y="78"/>
                  <a:pt x="1195" y="78"/>
                </a:cubicBezTo>
                <a:lnTo>
                  <a:pt x="1117" y="74"/>
                </a:lnTo>
                <a:cubicBezTo>
                  <a:pt x="1092" y="74"/>
                  <a:pt x="1068" y="78"/>
                  <a:pt x="1043" y="82"/>
                </a:cubicBezTo>
                <a:cubicBezTo>
                  <a:pt x="1015" y="87"/>
                  <a:pt x="986" y="91"/>
                  <a:pt x="957" y="91"/>
                </a:cubicBezTo>
                <a:cubicBezTo>
                  <a:pt x="939" y="91"/>
                  <a:pt x="921" y="90"/>
                  <a:pt x="904" y="87"/>
                </a:cubicBezTo>
                <a:cubicBezTo>
                  <a:pt x="859" y="70"/>
                  <a:pt x="813" y="58"/>
                  <a:pt x="764" y="50"/>
                </a:cubicBezTo>
                <a:cubicBezTo>
                  <a:pt x="719" y="50"/>
                  <a:pt x="678" y="50"/>
                  <a:pt x="633" y="58"/>
                </a:cubicBezTo>
                <a:cubicBezTo>
                  <a:pt x="612" y="62"/>
                  <a:pt x="592" y="62"/>
                  <a:pt x="571" y="62"/>
                </a:cubicBezTo>
                <a:lnTo>
                  <a:pt x="305" y="62"/>
                </a:lnTo>
                <a:cubicBezTo>
                  <a:pt x="239" y="62"/>
                  <a:pt x="186" y="66"/>
                  <a:pt x="145" y="70"/>
                </a:cubicBezTo>
                <a:cubicBezTo>
                  <a:pt x="108" y="70"/>
                  <a:pt x="71" y="78"/>
                  <a:pt x="42" y="95"/>
                </a:cubicBezTo>
                <a:cubicBezTo>
                  <a:pt x="17" y="107"/>
                  <a:pt x="1" y="128"/>
                  <a:pt x="1" y="152"/>
                </a:cubicBezTo>
                <a:cubicBezTo>
                  <a:pt x="1" y="181"/>
                  <a:pt x="17" y="201"/>
                  <a:pt x="38" y="214"/>
                </a:cubicBezTo>
                <a:cubicBezTo>
                  <a:pt x="71" y="234"/>
                  <a:pt x="104" y="251"/>
                  <a:pt x="140" y="259"/>
                </a:cubicBezTo>
                <a:cubicBezTo>
                  <a:pt x="194" y="267"/>
                  <a:pt x="251" y="271"/>
                  <a:pt x="305" y="271"/>
                </a:cubicBezTo>
                <a:cubicBezTo>
                  <a:pt x="324" y="272"/>
                  <a:pt x="343" y="273"/>
                  <a:pt x="363" y="273"/>
                </a:cubicBezTo>
                <a:cubicBezTo>
                  <a:pt x="412" y="273"/>
                  <a:pt x="463" y="270"/>
                  <a:pt x="518" y="267"/>
                </a:cubicBezTo>
                <a:lnTo>
                  <a:pt x="580" y="263"/>
                </a:lnTo>
                <a:cubicBezTo>
                  <a:pt x="600" y="263"/>
                  <a:pt x="625" y="259"/>
                  <a:pt x="645" y="255"/>
                </a:cubicBezTo>
                <a:cubicBezTo>
                  <a:pt x="686" y="242"/>
                  <a:pt x="727" y="238"/>
                  <a:pt x="768" y="234"/>
                </a:cubicBezTo>
                <a:cubicBezTo>
                  <a:pt x="809" y="238"/>
                  <a:pt x="854" y="255"/>
                  <a:pt x="908" y="263"/>
                </a:cubicBezTo>
                <a:cubicBezTo>
                  <a:pt x="957" y="263"/>
                  <a:pt x="1010" y="259"/>
                  <a:pt x="1055" y="242"/>
                </a:cubicBezTo>
                <a:cubicBezTo>
                  <a:pt x="1080" y="238"/>
                  <a:pt x="1105" y="234"/>
                  <a:pt x="1129" y="234"/>
                </a:cubicBezTo>
                <a:lnTo>
                  <a:pt x="1359" y="234"/>
                </a:lnTo>
                <a:cubicBezTo>
                  <a:pt x="1412" y="230"/>
                  <a:pt x="1466" y="226"/>
                  <a:pt x="1515" y="226"/>
                </a:cubicBezTo>
                <a:lnTo>
                  <a:pt x="1675" y="234"/>
                </a:lnTo>
                <a:lnTo>
                  <a:pt x="1823" y="242"/>
                </a:lnTo>
                <a:lnTo>
                  <a:pt x="1893" y="247"/>
                </a:lnTo>
                <a:cubicBezTo>
                  <a:pt x="1901" y="248"/>
                  <a:pt x="1909" y="248"/>
                  <a:pt x="1917" y="248"/>
                </a:cubicBezTo>
                <a:cubicBezTo>
                  <a:pt x="1934" y="248"/>
                  <a:pt x="1950" y="247"/>
                  <a:pt x="1966" y="247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7"/>
                </a:lnTo>
                <a:lnTo>
                  <a:pt x="2446" y="247"/>
                </a:lnTo>
                <a:cubicBezTo>
                  <a:pt x="2467" y="247"/>
                  <a:pt x="2488" y="251"/>
                  <a:pt x="2508" y="259"/>
                </a:cubicBezTo>
                <a:cubicBezTo>
                  <a:pt x="2549" y="275"/>
                  <a:pt x="2594" y="288"/>
                  <a:pt x="2639" y="292"/>
                </a:cubicBezTo>
                <a:cubicBezTo>
                  <a:pt x="2684" y="292"/>
                  <a:pt x="2726" y="283"/>
                  <a:pt x="2762" y="283"/>
                </a:cubicBezTo>
                <a:cubicBezTo>
                  <a:pt x="2779" y="281"/>
                  <a:pt x="2796" y="280"/>
                  <a:pt x="2814" y="280"/>
                </a:cubicBezTo>
                <a:cubicBezTo>
                  <a:pt x="2832" y="280"/>
                  <a:pt x="2851" y="281"/>
                  <a:pt x="2869" y="283"/>
                </a:cubicBezTo>
                <a:cubicBezTo>
                  <a:pt x="2902" y="292"/>
                  <a:pt x="2935" y="300"/>
                  <a:pt x="2972" y="304"/>
                </a:cubicBezTo>
                <a:cubicBezTo>
                  <a:pt x="2988" y="305"/>
                  <a:pt x="3005" y="306"/>
                  <a:pt x="3021" y="306"/>
                </a:cubicBezTo>
                <a:cubicBezTo>
                  <a:pt x="3066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23" y="292"/>
                  <a:pt x="3464" y="283"/>
                  <a:pt x="3505" y="275"/>
                </a:cubicBezTo>
                <a:cubicBezTo>
                  <a:pt x="3538" y="271"/>
                  <a:pt x="3575" y="267"/>
                  <a:pt x="3608" y="263"/>
                </a:cubicBezTo>
                <a:cubicBezTo>
                  <a:pt x="3645" y="259"/>
                  <a:pt x="3677" y="259"/>
                  <a:pt x="3706" y="251"/>
                </a:cubicBezTo>
                <a:lnTo>
                  <a:pt x="3751" y="247"/>
                </a:lnTo>
                <a:lnTo>
                  <a:pt x="3768" y="242"/>
                </a:lnTo>
                <a:lnTo>
                  <a:pt x="3784" y="242"/>
                </a:lnTo>
                <a:cubicBezTo>
                  <a:pt x="3796" y="244"/>
                  <a:pt x="3808" y="244"/>
                  <a:pt x="3819" y="244"/>
                </a:cubicBezTo>
                <a:cubicBezTo>
                  <a:pt x="3847" y="244"/>
                  <a:pt x="3874" y="241"/>
                  <a:pt x="3903" y="238"/>
                </a:cubicBezTo>
                <a:cubicBezTo>
                  <a:pt x="3932" y="230"/>
                  <a:pt x="3948" y="210"/>
                  <a:pt x="3948" y="189"/>
                </a:cubicBezTo>
                <a:cubicBezTo>
                  <a:pt x="3948" y="169"/>
                  <a:pt x="3932" y="152"/>
                  <a:pt x="3907" y="128"/>
                </a:cubicBezTo>
                <a:cubicBezTo>
                  <a:pt x="3874" y="95"/>
                  <a:pt x="3833" y="66"/>
                  <a:pt x="3792" y="41"/>
                </a:cubicBezTo>
                <a:cubicBezTo>
                  <a:pt x="3784" y="41"/>
                  <a:pt x="3780" y="37"/>
                  <a:pt x="3772" y="33"/>
                </a:cubicBezTo>
                <a:lnTo>
                  <a:pt x="3751" y="29"/>
                </a:lnTo>
                <a:lnTo>
                  <a:pt x="3706" y="21"/>
                </a:lnTo>
                <a:cubicBezTo>
                  <a:pt x="3677" y="13"/>
                  <a:pt x="3645" y="9"/>
                  <a:pt x="3612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28" name="Google Shape;1528;p80"/>
          <p:cNvSpPr/>
          <p:nvPr/>
        </p:nvSpPr>
        <p:spPr>
          <a:xfrm>
            <a:off x="3715843" y="5182529"/>
            <a:ext cx="369600" cy="48000"/>
          </a:xfrm>
          <a:custGeom>
            <a:avLst/>
            <a:gdLst/>
            <a:ahLst/>
            <a:cxnLst/>
            <a:rect l="l" t="t" r="r" b="b"/>
            <a:pathLst>
              <a:path w="3949" h="306" extrusionOk="0">
                <a:moveTo>
                  <a:pt x="3497" y="0"/>
                </a:moveTo>
                <a:cubicBezTo>
                  <a:pt x="3456" y="4"/>
                  <a:pt x="3419" y="9"/>
                  <a:pt x="3382" y="9"/>
                </a:cubicBezTo>
                <a:lnTo>
                  <a:pt x="3152" y="25"/>
                </a:lnTo>
                <a:cubicBezTo>
                  <a:pt x="3091" y="37"/>
                  <a:pt x="3033" y="41"/>
                  <a:pt x="2972" y="45"/>
                </a:cubicBezTo>
                <a:cubicBezTo>
                  <a:pt x="2943" y="41"/>
                  <a:pt x="2910" y="33"/>
                  <a:pt x="2869" y="29"/>
                </a:cubicBezTo>
                <a:cubicBezTo>
                  <a:pt x="2832" y="29"/>
                  <a:pt x="2791" y="29"/>
                  <a:pt x="2750" y="37"/>
                </a:cubicBezTo>
                <a:cubicBezTo>
                  <a:pt x="2713" y="45"/>
                  <a:pt x="2672" y="50"/>
                  <a:pt x="2631" y="54"/>
                </a:cubicBezTo>
                <a:cubicBezTo>
                  <a:pt x="2590" y="50"/>
                  <a:pt x="2549" y="41"/>
                  <a:pt x="2512" y="29"/>
                </a:cubicBezTo>
                <a:cubicBezTo>
                  <a:pt x="2488" y="25"/>
                  <a:pt x="2463" y="21"/>
                  <a:pt x="2442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8" y="41"/>
                </a:lnTo>
                <a:cubicBezTo>
                  <a:pt x="2077" y="45"/>
                  <a:pt x="2048" y="45"/>
                  <a:pt x="2024" y="45"/>
                </a:cubicBezTo>
                <a:lnTo>
                  <a:pt x="1954" y="58"/>
                </a:lnTo>
                <a:cubicBezTo>
                  <a:pt x="1929" y="62"/>
                  <a:pt x="1905" y="66"/>
                  <a:pt x="1884" y="66"/>
                </a:cubicBezTo>
                <a:lnTo>
                  <a:pt x="1810" y="66"/>
                </a:lnTo>
                <a:lnTo>
                  <a:pt x="1667" y="70"/>
                </a:lnTo>
                <a:lnTo>
                  <a:pt x="1507" y="74"/>
                </a:lnTo>
                <a:lnTo>
                  <a:pt x="1347" y="82"/>
                </a:lnTo>
                <a:cubicBezTo>
                  <a:pt x="1298" y="82"/>
                  <a:pt x="1244" y="78"/>
                  <a:pt x="1195" y="78"/>
                </a:cubicBezTo>
                <a:lnTo>
                  <a:pt x="1117" y="74"/>
                </a:lnTo>
                <a:cubicBezTo>
                  <a:pt x="1092" y="74"/>
                  <a:pt x="1068" y="78"/>
                  <a:pt x="1043" y="82"/>
                </a:cubicBezTo>
                <a:cubicBezTo>
                  <a:pt x="1015" y="87"/>
                  <a:pt x="986" y="91"/>
                  <a:pt x="957" y="91"/>
                </a:cubicBezTo>
                <a:cubicBezTo>
                  <a:pt x="939" y="91"/>
                  <a:pt x="921" y="90"/>
                  <a:pt x="904" y="87"/>
                </a:cubicBezTo>
                <a:cubicBezTo>
                  <a:pt x="859" y="70"/>
                  <a:pt x="813" y="58"/>
                  <a:pt x="764" y="50"/>
                </a:cubicBezTo>
                <a:cubicBezTo>
                  <a:pt x="719" y="50"/>
                  <a:pt x="678" y="50"/>
                  <a:pt x="633" y="58"/>
                </a:cubicBezTo>
                <a:cubicBezTo>
                  <a:pt x="612" y="62"/>
                  <a:pt x="592" y="62"/>
                  <a:pt x="571" y="62"/>
                </a:cubicBezTo>
                <a:lnTo>
                  <a:pt x="305" y="62"/>
                </a:lnTo>
                <a:cubicBezTo>
                  <a:pt x="239" y="62"/>
                  <a:pt x="186" y="66"/>
                  <a:pt x="145" y="70"/>
                </a:cubicBezTo>
                <a:cubicBezTo>
                  <a:pt x="108" y="70"/>
                  <a:pt x="71" y="78"/>
                  <a:pt x="42" y="95"/>
                </a:cubicBezTo>
                <a:cubicBezTo>
                  <a:pt x="17" y="107"/>
                  <a:pt x="1" y="128"/>
                  <a:pt x="1" y="152"/>
                </a:cubicBezTo>
                <a:cubicBezTo>
                  <a:pt x="1" y="181"/>
                  <a:pt x="17" y="201"/>
                  <a:pt x="38" y="214"/>
                </a:cubicBezTo>
                <a:cubicBezTo>
                  <a:pt x="71" y="234"/>
                  <a:pt x="104" y="251"/>
                  <a:pt x="140" y="259"/>
                </a:cubicBezTo>
                <a:cubicBezTo>
                  <a:pt x="194" y="267"/>
                  <a:pt x="251" y="271"/>
                  <a:pt x="305" y="271"/>
                </a:cubicBezTo>
                <a:cubicBezTo>
                  <a:pt x="324" y="272"/>
                  <a:pt x="343" y="273"/>
                  <a:pt x="363" y="273"/>
                </a:cubicBezTo>
                <a:cubicBezTo>
                  <a:pt x="412" y="273"/>
                  <a:pt x="463" y="270"/>
                  <a:pt x="518" y="267"/>
                </a:cubicBezTo>
                <a:lnTo>
                  <a:pt x="580" y="263"/>
                </a:lnTo>
                <a:cubicBezTo>
                  <a:pt x="600" y="263"/>
                  <a:pt x="625" y="259"/>
                  <a:pt x="645" y="255"/>
                </a:cubicBezTo>
                <a:cubicBezTo>
                  <a:pt x="686" y="242"/>
                  <a:pt x="727" y="238"/>
                  <a:pt x="768" y="234"/>
                </a:cubicBezTo>
                <a:cubicBezTo>
                  <a:pt x="809" y="238"/>
                  <a:pt x="854" y="255"/>
                  <a:pt x="908" y="263"/>
                </a:cubicBezTo>
                <a:cubicBezTo>
                  <a:pt x="957" y="263"/>
                  <a:pt x="1010" y="259"/>
                  <a:pt x="1055" y="242"/>
                </a:cubicBezTo>
                <a:cubicBezTo>
                  <a:pt x="1080" y="238"/>
                  <a:pt x="1105" y="234"/>
                  <a:pt x="1129" y="234"/>
                </a:cubicBezTo>
                <a:lnTo>
                  <a:pt x="1359" y="234"/>
                </a:lnTo>
                <a:cubicBezTo>
                  <a:pt x="1412" y="230"/>
                  <a:pt x="1466" y="226"/>
                  <a:pt x="1515" y="226"/>
                </a:cubicBezTo>
                <a:lnTo>
                  <a:pt x="1675" y="234"/>
                </a:lnTo>
                <a:lnTo>
                  <a:pt x="1823" y="242"/>
                </a:lnTo>
                <a:lnTo>
                  <a:pt x="1893" y="247"/>
                </a:lnTo>
                <a:cubicBezTo>
                  <a:pt x="1901" y="248"/>
                  <a:pt x="1909" y="248"/>
                  <a:pt x="1917" y="248"/>
                </a:cubicBezTo>
                <a:cubicBezTo>
                  <a:pt x="1934" y="248"/>
                  <a:pt x="1950" y="247"/>
                  <a:pt x="1966" y="247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7"/>
                </a:lnTo>
                <a:lnTo>
                  <a:pt x="2446" y="247"/>
                </a:lnTo>
                <a:cubicBezTo>
                  <a:pt x="2467" y="247"/>
                  <a:pt x="2488" y="251"/>
                  <a:pt x="2508" y="259"/>
                </a:cubicBezTo>
                <a:cubicBezTo>
                  <a:pt x="2549" y="275"/>
                  <a:pt x="2594" y="288"/>
                  <a:pt x="2639" y="292"/>
                </a:cubicBezTo>
                <a:cubicBezTo>
                  <a:pt x="2684" y="292"/>
                  <a:pt x="2726" y="283"/>
                  <a:pt x="2762" y="283"/>
                </a:cubicBezTo>
                <a:cubicBezTo>
                  <a:pt x="2779" y="281"/>
                  <a:pt x="2796" y="280"/>
                  <a:pt x="2814" y="280"/>
                </a:cubicBezTo>
                <a:cubicBezTo>
                  <a:pt x="2832" y="280"/>
                  <a:pt x="2851" y="281"/>
                  <a:pt x="2869" y="283"/>
                </a:cubicBezTo>
                <a:cubicBezTo>
                  <a:pt x="2902" y="292"/>
                  <a:pt x="2935" y="300"/>
                  <a:pt x="2972" y="304"/>
                </a:cubicBezTo>
                <a:cubicBezTo>
                  <a:pt x="2988" y="305"/>
                  <a:pt x="3005" y="306"/>
                  <a:pt x="3021" y="306"/>
                </a:cubicBezTo>
                <a:cubicBezTo>
                  <a:pt x="3066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23" y="292"/>
                  <a:pt x="3464" y="283"/>
                  <a:pt x="3505" y="275"/>
                </a:cubicBezTo>
                <a:cubicBezTo>
                  <a:pt x="3538" y="271"/>
                  <a:pt x="3575" y="267"/>
                  <a:pt x="3608" y="263"/>
                </a:cubicBezTo>
                <a:cubicBezTo>
                  <a:pt x="3645" y="259"/>
                  <a:pt x="3677" y="259"/>
                  <a:pt x="3706" y="251"/>
                </a:cubicBezTo>
                <a:lnTo>
                  <a:pt x="3751" y="247"/>
                </a:lnTo>
                <a:lnTo>
                  <a:pt x="3768" y="242"/>
                </a:lnTo>
                <a:lnTo>
                  <a:pt x="3784" y="242"/>
                </a:lnTo>
                <a:cubicBezTo>
                  <a:pt x="3796" y="244"/>
                  <a:pt x="3808" y="244"/>
                  <a:pt x="3819" y="244"/>
                </a:cubicBezTo>
                <a:cubicBezTo>
                  <a:pt x="3847" y="244"/>
                  <a:pt x="3874" y="241"/>
                  <a:pt x="3903" y="238"/>
                </a:cubicBezTo>
                <a:cubicBezTo>
                  <a:pt x="3932" y="230"/>
                  <a:pt x="3948" y="210"/>
                  <a:pt x="3948" y="189"/>
                </a:cubicBezTo>
                <a:cubicBezTo>
                  <a:pt x="3948" y="169"/>
                  <a:pt x="3932" y="152"/>
                  <a:pt x="3907" y="128"/>
                </a:cubicBezTo>
                <a:cubicBezTo>
                  <a:pt x="3874" y="95"/>
                  <a:pt x="3833" y="66"/>
                  <a:pt x="3792" y="41"/>
                </a:cubicBezTo>
                <a:cubicBezTo>
                  <a:pt x="3784" y="41"/>
                  <a:pt x="3780" y="37"/>
                  <a:pt x="3772" y="33"/>
                </a:cubicBezTo>
                <a:lnTo>
                  <a:pt x="3751" y="29"/>
                </a:lnTo>
                <a:lnTo>
                  <a:pt x="3706" y="21"/>
                </a:lnTo>
                <a:cubicBezTo>
                  <a:pt x="3677" y="13"/>
                  <a:pt x="3645" y="9"/>
                  <a:pt x="3612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29" name="Google Shape;1529;p80"/>
          <p:cNvSpPr/>
          <p:nvPr/>
        </p:nvSpPr>
        <p:spPr>
          <a:xfrm>
            <a:off x="6133425" y="1525796"/>
            <a:ext cx="369600" cy="48000"/>
          </a:xfrm>
          <a:custGeom>
            <a:avLst/>
            <a:gdLst/>
            <a:ahLst/>
            <a:cxnLst/>
            <a:rect l="l" t="t" r="r" b="b"/>
            <a:pathLst>
              <a:path w="3949" h="306" extrusionOk="0">
                <a:moveTo>
                  <a:pt x="3497" y="0"/>
                </a:moveTo>
                <a:cubicBezTo>
                  <a:pt x="3456" y="4"/>
                  <a:pt x="3419" y="9"/>
                  <a:pt x="3382" y="9"/>
                </a:cubicBezTo>
                <a:lnTo>
                  <a:pt x="3152" y="25"/>
                </a:lnTo>
                <a:cubicBezTo>
                  <a:pt x="3091" y="37"/>
                  <a:pt x="3033" y="41"/>
                  <a:pt x="2972" y="45"/>
                </a:cubicBezTo>
                <a:cubicBezTo>
                  <a:pt x="2943" y="41"/>
                  <a:pt x="2910" y="33"/>
                  <a:pt x="2869" y="29"/>
                </a:cubicBezTo>
                <a:cubicBezTo>
                  <a:pt x="2832" y="29"/>
                  <a:pt x="2791" y="29"/>
                  <a:pt x="2750" y="37"/>
                </a:cubicBezTo>
                <a:cubicBezTo>
                  <a:pt x="2713" y="45"/>
                  <a:pt x="2672" y="50"/>
                  <a:pt x="2631" y="54"/>
                </a:cubicBezTo>
                <a:cubicBezTo>
                  <a:pt x="2590" y="50"/>
                  <a:pt x="2549" y="41"/>
                  <a:pt x="2512" y="29"/>
                </a:cubicBezTo>
                <a:cubicBezTo>
                  <a:pt x="2488" y="25"/>
                  <a:pt x="2463" y="21"/>
                  <a:pt x="2442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8" y="41"/>
                </a:lnTo>
                <a:cubicBezTo>
                  <a:pt x="2077" y="45"/>
                  <a:pt x="2048" y="45"/>
                  <a:pt x="2024" y="45"/>
                </a:cubicBezTo>
                <a:lnTo>
                  <a:pt x="1954" y="58"/>
                </a:lnTo>
                <a:cubicBezTo>
                  <a:pt x="1929" y="62"/>
                  <a:pt x="1905" y="66"/>
                  <a:pt x="1884" y="66"/>
                </a:cubicBezTo>
                <a:lnTo>
                  <a:pt x="1810" y="66"/>
                </a:lnTo>
                <a:lnTo>
                  <a:pt x="1667" y="70"/>
                </a:lnTo>
                <a:lnTo>
                  <a:pt x="1507" y="74"/>
                </a:lnTo>
                <a:lnTo>
                  <a:pt x="1347" y="82"/>
                </a:lnTo>
                <a:cubicBezTo>
                  <a:pt x="1298" y="82"/>
                  <a:pt x="1244" y="78"/>
                  <a:pt x="1195" y="78"/>
                </a:cubicBezTo>
                <a:lnTo>
                  <a:pt x="1117" y="74"/>
                </a:lnTo>
                <a:cubicBezTo>
                  <a:pt x="1092" y="74"/>
                  <a:pt x="1068" y="78"/>
                  <a:pt x="1043" y="82"/>
                </a:cubicBezTo>
                <a:cubicBezTo>
                  <a:pt x="1015" y="87"/>
                  <a:pt x="986" y="91"/>
                  <a:pt x="957" y="91"/>
                </a:cubicBezTo>
                <a:cubicBezTo>
                  <a:pt x="939" y="91"/>
                  <a:pt x="921" y="90"/>
                  <a:pt x="904" y="87"/>
                </a:cubicBezTo>
                <a:cubicBezTo>
                  <a:pt x="859" y="70"/>
                  <a:pt x="813" y="58"/>
                  <a:pt x="764" y="50"/>
                </a:cubicBezTo>
                <a:cubicBezTo>
                  <a:pt x="719" y="50"/>
                  <a:pt x="678" y="50"/>
                  <a:pt x="633" y="58"/>
                </a:cubicBezTo>
                <a:cubicBezTo>
                  <a:pt x="612" y="62"/>
                  <a:pt x="592" y="62"/>
                  <a:pt x="571" y="62"/>
                </a:cubicBezTo>
                <a:lnTo>
                  <a:pt x="305" y="62"/>
                </a:lnTo>
                <a:cubicBezTo>
                  <a:pt x="239" y="62"/>
                  <a:pt x="186" y="66"/>
                  <a:pt x="145" y="70"/>
                </a:cubicBezTo>
                <a:cubicBezTo>
                  <a:pt x="108" y="70"/>
                  <a:pt x="71" y="78"/>
                  <a:pt x="42" y="95"/>
                </a:cubicBezTo>
                <a:cubicBezTo>
                  <a:pt x="17" y="107"/>
                  <a:pt x="1" y="128"/>
                  <a:pt x="1" y="152"/>
                </a:cubicBezTo>
                <a:cubicBezTo>
                  <a:pt x="1" y="181"/>
                  <a:pt x="17" y="201"/>
                  <a:pt x="38" y="214"/>
                </a:cubicBezTo>
                <a:cubicBezTo>
                  <a:pt x="71" y="234"/>
                  <a:pt x="104" y="251"/>
                  <a:pt x="140" y="259"/>
                </a:cubicBezTo>
                <a:cubicBezTo>
                  <a:pt x="194" y="267"/>
                  <a:pt x="251" y="271"/>
                  <a:pt x="305" y="271"/>
                </a:cubicBezTo>
                <a:cubicBezTo>
                  <a:pt x="324" y="272"/>
                  <a:pt x="343" y="273"/>
                  <a:pt x="363" y="273"/>
                </a:cubicBezTo>
                <a:cubicBezTo>
                  <a:pt x="412" y="273"/>
                  <a:pt x="463" y="270"/>
                  <a:pt x="518" y="267"/>
                </a:cubicBezTo>
                <a:lnTo>
                  <a:pt x="580" y="263"/>
                </a:lnTo>
                <a:cubicBezTo>
                  <a:pt x="600" y="263"/>
                  <a:pt x="625" y="259"/>
                  <a:pt x="645" y="255"/>
                </a:cubicBezTo>
                <a:cubicBezTo>
                  <a:pt x="686" y="242"/>
                  <a:pt x="727" y="238"/>
                  <a:pt x="768" y="234"/>
                </a:cubicBezTo>
                <a:cubicBezTo>
                  <a:pt x="809" y="238"/>
                  <a:pt x="854" y="255"/>
                  <a:pt x="908" y="263"/>
                </a:cubicBezTo>
                <a:cubicBezTo>
                  <a:pt x="957" y="263"/>
                  <a:pt x="1010" y="259"/>
                  <a:pt x="1055" y="242"/>
                </a:cubicBezTo>
                <a:cubicBezTo>
                  <a:pt x="1080" y="238"/>
                  <a:pt x="1105" y="234"/>
                  <a:pt x="1129" y="234"/>
                </a:cubicBezTo>
                <a:lnTo>
                  <a:pt x="1359" y="234"/>
                </a:lnTo>
                <a:cubicBezTo>
                  <a:pt x="1412" y="230"/>
                  <a:pt x="1466" y="226"/>
                  <a:pt x="1515" y="226"/>
                </a:cubicBezTo>
                <a:lnTo>
                  <a:pt x="1675" y="234"/>
                </a:lnTo>
                <a:lnTo>
                  <a:pt x="1823" y="242"/>
                </a:lnTo>
                <a:lnTo>
                  <a:pt x="1893" y="247"/>
                </a:lnTo>
                <a:cubicBezTo>
                  <a:pt x="1901" y="248"/>
                  <a:pt x="1909" y="248"/>
                  <a:pt x="1917" y="248"/>
                </a:cubicBezTo>
                <a:cubicBezTo>
                  <a:pt x="1934" y="248"/>
                  <a:pt x="1950" y="247"/>
                  <a:pt x="1966" y="247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7"/>
                </a:lnTo>
                <a:lnTo>
                  <a:pt x="2446" y="247"/>
                </a:lnTo>
                <a:cubicBezTo>
                  <a:pt x="2467" y="247"/>
                  <a:pt x="2488" y="251"/>
                  <a:pt x="2508" y="259"/>
                </a:cubicBezTo>
                <a:cubicBezTo>
                  <a:pt x="2549" y="275"/>
                  <a:pt x="2594" y="288"/>
                  <a:pt x="2639" y="292"/>
                </a:cubicBezTo>
                <a:cubicBezTo>
                  <a:pt x="2684" y="292"/>
                  <a:pt x="2726" y="283"/>
                  <a:pt x="2762" y="283"/>
                </a:cubicBezTo>
                <a:cubicBezTo>
                  <a:pt x="2779" y="281"/>
                  <a:pt x="2796" y="280"/>
                  <a:pt x="2814" y="280"/>
                </a:cubicBezTo>
                <a:cubicBezTo>
                  <a:pt x="2832" y="280"/>
                  <a:pt x="2851" y="281"/>
                  <a:pt x="2869" y="283"/>
                </a:cubicBezTo>
                <a:cubicBezTo>
                  <a:pt x="2902" y="292"/>
                  <a:pt x="2935" y="300"/>
                  <a:pt x="2972" y="304"/>
                </a:cubicBezTo>
                <a:cubicBezTo>
                  <a:pt x="2988" y="305"/>
                  <a:pt x="3005" y="306"/>
                  <a:pt x="3021" y="306"/>
                </a:cubicBezTo>
                <a:cubicBezTo>
                  <a:pt x="3066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23" y="292"/>
                  <a:pt x="3464" y="283"/>
                  <a:pt x="3505" y="275"/>
                </a:cubicBezTo>
                <a:cubicBezTo>
                  <a:pt x="3538" y="271"/>
                  <a:pt x="3575" y="267"/>
                  <a:pt x="3608" y="263"/>
                </a:cubicBezTo>
                <a:cubicBezTo>
                  <a:pt x="3645" y="259"/>
                  <a:pt x="3677" y="259"/>
                  <a:pt x="3706" y="251"/>
                </a:cubicBezTo>
                <a:lnTo>
                  <a:pt x="3751" y="247"/>
                </a:lnTo>
                <a:lnTo>
                  <a:pt x="3768" y="242"/>
                </a:lnTo>
                <a:lnTo>
                  <a:pt x="3784" y="242"/>
                </a:lnTo>
                <a:cubicBezTo>
                  <a:pt x="3796" y="244"/>
                  <a:pt x="3808" y="244"/>
                  <a:pt x="3819" y="244"/>
                </a:cubicBezTo>
                <a:cubicBezTo>
                  <a:pt x="3847" y="244"/>
                  <a:pt x="3874" y="241"/>
                  <a:pt x="3903" y="238"/>
                </a:cubicBezTo>
                <a:cubicBezTo>
                  <a:pt x="3932" y="230"/>
                  <a:pt x="3948" y="210"/>
                  <a:pt x="3948" y="189"/>
                </a:cubicBezTo>
                <a:cubicBezTo>
                  <a:pt x="3948" y="169"/>
                  <a:pt x="3932" y="152"/>
                  <a:pt x="3907" y="128"/>
                </a:cubicBezTo>
                <a:cubicBezTo>
                  <a:pt x="3874" y="95"/>
                  <a:pt x="3833" y="66"/>
                  <a:pt x="3792" y="41"/>
                </a:cubicBezTo>
                <a:cubicBezTo>
                  <a:pt x="3784" y="41"/>
                  <a:pt x="3780" y="37"/>
                  <a:pt x="3772" y="33"/>
                </a:cubicBezTo>
                <a:lnTo>
                  <a:pt x="3751" y="29"/>
                </a:lnTo>
                <a:lnTo>
                  <a:pt x="3706" y="21"/>
                </a:lnTo>
                <a:cubicBezTo>
                  <a:pt x="3677" y="13"/>
                  <a:pt x="3645" y="9"/>
                  <a:pt x="3612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30" name="Google Shape;1530;p80"/>
          <p:cNvSpPr/>
          <p:nvPr/>
        </p:nvSpPr>
        <p:spPr>
          <a:xfrm>
            <a:off x="6133425" y="3335796"/>
            <a:ext cx="369600" cy="48000"/>
          </a:xfrm>
          <a:custGeom>
            <a:avLst/>
            <a:gdLst/>
            <a:ahLst/>
            <a:cxnLst/>
            <a:rect l="l" t="t" r="r" b="b"/>
            <a:pathLst>
              <a:path w="3949" h="306" extrusionOk="0">
                <a:moveTo>
                  <a:pt x="3497" y="0"/>
                </a:moveTo>
                <a:cubicBezTo>
                  <a:pt x="3456" y="4"/>
                  <a:pt x="3419" y="9"/>
                  <a:pt x="3382" y="9"/>
                </a:cubicBezTo>
                <a:lnTo>
                  <a:pt x="3152" y="25"/>
                </a:lnTo>
                <a:cubicBezTo>
                  <a:pt x="3091" y="37"/>
                  <a:pt x="3033" y="41"/>
                  <a:pt x="2972" y="45"/>
                </a:cubicBezTo>
                <a:cubicBezTo>
                  <a:pt x="2943" y="41"/>
                  <a:pt x="2910" y="33"/>
                  <a:pt x="2869" y="29"/>
                </a:cubicBezTo>
                <a:cubicBezTo>
                  <a:pt x="2832" y="29"/>
                  <a:pt x="2791" y="29"/>
                  <a:pt x="2750" y="37"/>
                </a:cubicBezTo>
                <a:cubicBezTo>
                  <a:pt x="2713" y="45"/>
                  <a:pt x="2672" y="50"/>
                  <a:pt x="2631" y="54"/>
                </a:cubicBezTo>
                <a:cubicBezTo>
                  <a:pt x="2590" y="50"/>
                  <a:pt x="2549" y="41"/>
                  <a:pt x="2512" y="29"/>
                </a:cubicBezTo>
                <a:cubicBezTo>
                  <a:pt x="2488" y="25"/>
                  <a:pt x="2463" y="21"/>
                  <a:pt x="2442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8" y="41"/>
                </a:lnTo>
                <a:cubicBezTo>
                  <a:pt x="2077" y="45"/>
                  <a:pt x="2048" y="45"/>
                  <a:pt x="2024" y="45"/>
                </a:cubicBezTo>
                <a:lnTo>
                  <a:pt x="1954" y="58"/>
                </a:lnTo>
                <a:cubicBezTo>
                  <a:pt x="1929" y="62"/>
                  <a:pt x="1905" y="66"/>
                  <a:pt x="1884" y="66"/>
                </a:cubicBezTo>
                <a:lnTo>
                  <a:pt x="1810" y="66"/>
                </a:lnTo>
                <a:lnTo>
                  <a:pt x="1667" y="70"/>
                </a:lnTo>
                <a:lnTo>
                  <a:pt x="1507" y="74"/>
                </a:lnTo>
                <a:lnTo>
                  <a:pt x="1347" y="82"/>
                </a:lnTo>
                <a:cubicBezTo>
                  <a:pt x="1298" y="82"/>
                  <a:pt x="1244" y="78"/>
                  <a:pt x="1195" y="78"/>
                </a:cubicBezTo>
                <a:lnTo>
                  <a:pt x="1117" y="74"/>
                </a:lnTo>
                <a:cubicBezTo>
                  <a:pt x="1092" y="74"/>
                  <a:pt x="1068" y="78"/>
                  <a:pt x="1043" y="82"/>
                </a:cubicBezTo>
                <a:cubicBezTo>
                  <a:pt x="1015" y="87"/>
                  <a:pt x="986" y="91"/>
                  <a:pt x="957" y="91"/>
                </a:cubicBezTo>
                <a:cubicBezTo>
                  <a:pt x="939" y="91"/>
                  <a:pt x="921" y="90"/>
                  <a:pt x="904" y="87"/>
                </a:cubicBezTo>
                <a:cubicBezTo>
                  <a:pt x="859" y="70"/>
                  <a:pt x="813" y="58"/>
                  <a:pt x="764" y="50"/>
                </a:cubicBezTo>
                <a:cubicBezTo>
                  <a:pt x="719" y="50"/>
                  <a:pt x="678" y="50"/>
                  <a:pt x="633" y="58"/>
                </a:cubicBezTo>
                <a:cubicBezTo>
                  <a:pt x="612" y="62"/>
                  <a:pt x="592" y="62"/>
                  <a:pt x="571" y="62"/>
                </a:cubicBezTo>
                <a:lnTo>
                  <a:pt x="305" y="62"/>
                </a:lnTo>
                <a:cubicBezTo>
                  <a:pt x="239" y="62"/>
                  <a:pt x="186" y="66"/>
                  <a:pt x="145" y="70"/>
                </a:cubicBezTo>
                <a:cubicBezTo>
                  <a:pt x="108" y="70"/>
                  <a:pt x="71" y="78"/>
                  <a:pt x="42" y="95"/>
                </a:cubicBezTo>
                <a:cubicBezTo>
                  <a:pt x="17" y="107"/>
                  <a:pt x="1" y="128"/>
                  <a:pt x="1" y="152"/>
                </a:cubicBezTo>
                <a:cubicBezTo>
                  <a:pt x="1" y="181"/>
                  <a:pt x="17" y="201"/>
                  <a:pt x="38" y="214"/>
                </a:cubicBezTo>
                <a:cubicBezTo>
                  <a:pt x="71" y="234"/>
                  <a:pt x="104" y="251"/>
                  <a:pt x="140" y="259"/>
                </a:cubicBezTo>
                <a:cubicBezTo>
                  <a:pt x="194" y="267"/>
                  <a:pt x="251" y="271"/>
                  <a:pt x="305" y="271"/>
                </a:cubicBezTo>
                <a:cubicBezTo>
                  <a:pt x="324" y="272"/>
                  <a:pt x="343" y="273"/>
                  <a:pt x="363" y="273"/>
                </a:cubicBezTo>
                <a:cubicBezTo>
                  <a:pt x="412" y="273"/>
                  <a:pt x="463" y="270"/>
                  <a:pt x="518" y="267"/>
                </a:cubicBezTo>
                <a:lnTo>
                  <a:pt x="580" y="263"/>
                </a:lnTo>
                <a:cubicBezTo>
                  <a:pt x="600" y="263"/>
                  <a:pt x="625" y="259"/>
                  <a:pt x="645" y="255"/>
                </a:cubicBezTo>
                <a:cubicBezTo>
                  <a:pt x="686" y="242"/>
                  <a:pt x="727" y="238"/>
                  <a:pt x="768" y="234"/>
                </a:cubicBezTo>
                <a:cubicBezTo>
                  <a:pt x="809" y="238"/>
                  <a:pt x="854" y="255"/>
                  <a:pt x="908" y="263"/>
                </a:cubicBezTo>
                <a:cubicBezTo>
                  <a:pt x="957" y="263"/>
                  <a:pt x="1010" y="259"/>
                  <a:pt x="1055" y="242"/>
                </a:cubicBezTo>
                <a:cubicBezTo>
                  <a:pt x="1080" y="238"/>
                  <a:pt x="1105" y="234"/>
                  <a:pt x="1129" y="234"/>
                </a:cubicBezTo>
                <a:lnTo>
                  <a:pt x="1359" y="234"/>
                </a:lnTo>
                <a:cubicBezTo>
                  <a:pt x="1412" y="230"/>
                  <a:pt x="1466" y="226"/>
                  <a:pt x="1515" y="226"/>
                </a:cubicBezTo>
                <a:lnTo>
                  <a:pt x="1675" y="234"/>
                </a:lnTo>
                <a:lnTo>
                  <a:pt x="1823" y="242"/>
                </a:lnTo>
                <a:lnTo>
                  <a:pt x="1893" y="247"/>
                </a:lnTo>
                <a:cubicBezTo>
                  <a:pt x="1901" y="248"/>
                  <a:pt x="1909" y="248"/>
                  <a:pt x="1917" y="248"/>
                </a:cubicBezTo>
                <a:cubicBezTo>
                  <a:pt x="1934" y="248"/>
                  <a:pt x="1950" y="247"/>
                  <a:pt x="1966" y="247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7"/>
                </a:lnTo>
                <a:lnTo>
                  <a:pt x="2446" y="247"/>
                </a:lnTo>
                <a:cubicBezTo>
                  <a:pt x="2467" y="247"/>
                  <a:pt x="2488" y="251"/>
                  <a:pt x="2508" y="259"/>
                </a:cubicBezTo>
                <a:cubicBezTo>
                  <a:pt x="2549" y="275"/>
                  <a:pt x="2594" y="288"/>
                  <a:pt x="2639" y="292"/>
                </a:cubicBezTo>
                <a:cubicBezTo>
                  <a:pt x="2684" y="292"/>
                  <a:pt x="2726" y="283"/>
                  <a:pt x="2762" y="283"/>
                </a:cubicBezTo>
                <a:cubicBezTo>
                  <a:pt x="2779" y="281"/>
                  <a:pt x="2796" y="280"/>
                  <a:pt x="2814" y="280"/>
                </a:cubicBezTo>
                <a:cubicBezTo>
                  <a:pt x="2832" y="280"/>
                  <a:pt x="2851" y="281"/>
                  <a:pt x="2869" y="283"/>
                </a:cubicBezTo>
                <a:cubicBezTo>
                  <a:pt x="2902" y="292"/>
                  <a:pt x="2935" y="300"/>
                  <a:pt x="2972" y="304"/>
                </a:cubicBezTo>
                <a:cubicBezTo>
                  <a:pt x="2988" y="305"/>
                  <a:pt x="3005" y="306"/>
                  <a:pt x="3021" y="306"/>
                </a:cubicBezTo>
                <a:cubicBezTo>
                  <a:pt x="3066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23" y="292"/>
                  <a:pt x="3464" y="283"/>
                  <a:pt x="3505" y="275"/>
                </a:cubicBezTo>
                <a:cubicBezTo>
                  <a:pt x="3538" y="271"/>
                  <a:pt x="3575" y="267"/>
                  <a:pt x="3608" y="263"/>
                </a:cubicBezTo>
                <a:cubicBezTo>
                  <a:pt x="3645" y="259"/>
                  <a:pt x="3677" y="259"/>
                  <a:pt x="3706" y="251"/>
                </a:cubicBezTo>
                <a:lnTo>
                  <a:pt x="3751" y="247"/>
                </a:lnTo>
                <a:lnTo>
                  <a:pt x="3768" y="242"/>
                </a:lnTo>
                <a:lnTo>
                  <a:pt x="3784" y="242"/>
                </a:lnTo>
                <a:cubicBezTo>
                  <a:pt x="3796" y="244"/>
                  <a:pt x="3808" y="244"/>
                  <a:pt x="3819" y="244"/>
                </a:cubicBezTo>
                <a:cubicBezTo>
                  <a:pt x="3847" y="244"/>
                  <a:pt x="3874" y="241"/>
                  <a:pt x="3903" y="238"/>
                </a:cubicBezTo>
                <a:cubicBezTo>
                  <a:pt x="3932" y="230"/>
                  <a:pt x="3948" y="210"/>
                  <a:pt x="3948" y="189"/>
                </a:cubicBezTo>
                <a:cubicBezTo>
                  <a:pt x="3948" y="169"/>
                  <a:pt x="3932" y="152"/>
                  <a:pt x="3907" y="128"/>
                </a:cubicBezTo>
                <a:cubicBezTo>
                  <a:pt x="3874" y="95"/>
                  <a:pt x="3833" y="66"/>
                  <a:pt x="3792" y="41"/>
                </a:cubicBezTo>
                <a:cubicBezTo>
                  <a:pt x="3784" y="41"/>
                  <a:pt x="3780" y="37"/>
                  <a:pt x="3772" y="33"/>
                </a:cubicBezTo>
                <a:lnTo>
                  <a:pt x="3751" y="29"/>
                </a:lnTo>
                <a:lnTo>
                  <a:pt x="3706" y="21"/>
                </a:lnTo>
                <a:cubicBezTo>
                  <a:pt x="3677" y="13"/>
                  <a:pt x="3645" y="9"/>
                  <a:pt x="3612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531" name="Google Shape;1531;p80"/>
          <p:cNvSpPr/>
          <p:nvPr/>
        </p:nvSpPr>
        <p:spPr>
          <a:xfrm>
            <a:off x="6133425" y="5182529"/>
            <a:ext cx="369600" cy="48000"/>
          </a:xfrm>
          <a:custGeom>
            <a:avLst/>
            <a:gdLst/>
            <a:ahLst/>
            <a:cxnLst/>
            <a:rect l="l" t="t" r="r" b="b"/>
            <a:pathLst>
              <a:path w="3949" h="306" extrusionOk="0">
                <a:moveTo>
                  <a:pt x="3497" y="0"/>
                </a:moveTo>
                <a:cubicBezTo>
                  <a:pt x="3456" y="4"/>
                  <a:pt x="3419" y="9"/>
                  <a:pt x="3382" y="9"/>
                </a:cubicBezTo>
                <a:lnTo>
                  <a:pt x="3152" y="25"/>
                </a:lnTo>
                <a:cubicBezTo>
                  <a:pt x="3091" y="37"/>
                  <a:pt x="3033" y="41"/>
                  <a:pt x="2972" y="45"/>
                </a:cubicBezTo>
                <a:cubicBezTo>
                  <a:pt x="2943" y="41"/>
                  <a:pt x="2910" y="33"/>
                  <a:pt x="2869" y="29"/>
                </a:cubicBezTo>
                <a:cubicBezTo>
                  <a:pt x="2832" y="29"/>
                  <a:pt x="2791" y="29"/>
                  <a:pt x="2750" y="37"/>
                </a:cubicBezTo>
                <a:cubicBezTo>
                  <a:pt x="2713" y="45"/>
                  <a:pt x="2672" y="50"/>
                  <a:pt x="2631" y="54"/>
                </a:cubicBezTo>
                <a:cubicBezTo>
                  <a:pt x="2590" y="50"/>
                  <a:pt x="2549" y="41"/>
                  <a:pt x="2512" y="29"/>
                </a:cubicBezTo>
                <a:cubicBezTo>
                  <a:pt x="2488" y="25"/>
                  <a:pt x="2463" y="21"/>
                  <a:pt x="2442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8" y="41"/>
                </a:lnTo>
                <a:cubicBezTo>
                  <a:pt x="2077" y="45"/>
                  <a:pt x="2048" y="45"/>
                  <a:pt x="2024" y="45"/>
                </a:cubicBezTo>
                <a:lnTo>
                  <a:pt x="1954" y="58"/>
                </a:lnTo>
                <a:cubicBezTo>
                  <a:pt x="1929" y="62"/>
                  <a:pt x="1905" y="66"/>
                  <a:pt x="1884" y="66"/>
                </a:cubicBezTo>
                <a:lnTo>
                  <a:pt x="1810" y="66"/>
                </a:lnTo>
                <a:lnTo>
                  <a:pt x="1667" y="70"/>
                </a:lnTo>
                <a:lnTo>
                  <a:pt x="1507" y="74"/>
                </a:lnTo>
                <a:lnTo>
                  <a:pt x="1347" y="82"/>
                </a:lnTo>
                <a:cubicBezTo>
                  <a:pt x="1298" y="82"/>
                  <a:pt x="1244" y="78"/>
                  <a:pt x="1195" y="78"/>
                </a:cubicBezTo>
                <a:lnTo>
                  <a:pt x="1117" y="74"/>
                </a:lnTo>
                <a:cubicBezTo>
                  <a:pt x="1092" y="74"/>
                  <a:pt x="1068" y="78"/>
                  <a:pt x="1043" y="82"/>
                </a:cubicBezTo>
                <a:cubicBezTo>
                  <a:pt x="1015" y="87"/>
                  <a:pt x="986" y="91"/>
                  <a:pt x="957" y="91"/>
                </a:cubicBezTo>
                <a:cubicBezTo>
                  <a:pt x="939" y="91"/>
                  <a:pt x="921" y="90"/>
                  <a:pt x="904" y="87"/>
                </a:cubicBezTo>
                <a:cubicBezTo>
                  <a:pt x="859" y="70"/>
                  <a:pt x="813" y="58"/>
                  <a:pt x="764" y="50"/>
                </a:cubicBezTo>
                <a:cubicBezTo>
                  <a:pt x="719" y="50"/>
                  <a:pt x="678" y="50"/>
                  <a:pt x="633" y="58"/>
                </a:cubicBezTo>
                <a:cubicBezTo>
                  <a:pt x="612" y="62"/>
                  <a:pt x="592" y="62"/>
                  <a:pt x="571" y="62"/>
                </a:cubicBezTo>
                <a:lnTo>
                  <a:pt x="305" y="62"/>
                </a:lnTo>
                <a:cubicBezTo>
                  <a:pt x="239" y="62"/>
                  <a:pt x="186" y="66"/>
                  <a:pt x="145" y="70"/>
                </a:cubicBezTo>
                <a:cubicBezTo>
                  <a:pt x="108" y="70"/>
                  <a:pt x="71" y="78"/>
                  <a:pt x="42" y="95"/>
                </a:cubicBezTo>
                <a:cubicBezTo>
                  <a:pt x="17" y="107"/>
                  <a:pt x="1" y="128"/>
                  <a:pt x="1" y="152"/>
                </a:cubicBezTo>
                <a:cubicBezTo>
                  <a:pt x="1" y="181"/>
                  <a:pt x="17" y="201"/>
                  <a:pt x="38" y="214"/>
                </a:cubicBezTo>
                <a:cubicBezTo>
                  <a:pt x="71" y="234"/>
                  <a:pt x="104" y="251"/>
                  <a:pt x="140" y="259"/>
                </a:cubicBezTo>
                <a:cubicBezTo>
                  <a:pt x="194" y="267"/>
                  <a:pt x="251" y="271"/>
                  <a:pt x="305" y="271"/>
                </a:cubicBezTo>
                <a:cubicBezTo>
                  <a:pt x="324" y="272"/>
                  <a:pt x="343" y="273"/>
                  <a:pt x="363" y="273"/>
                </a:cubicBezTo>
                <a:cubicBezTo>
                  <a:pt x="412" y="273"/>
                  <a:pt x="463" y="270"/>
                  <a:pt x="518" y="267"/>
                </a:cubicBezTo>
                <a:lnTo>
                  <a:pt x="580" y="263"/>
                </a:lnTo>
                <a:cubicBezTo>
                  <a:pt x="600" y="263"/>
                  <a:pt x="625" y="259"/>
                  <a:pt x="645" y="255"/>
                </a:cubicBezTo>
                <a:cubicBezTo>
                  <a:pt x="686" y="242"/>
                  <a:pt x="727" y="238"/>
                  <a:pt x="768" y="234"/>
                </a:cubicBezTo>
                <a:cubicBezTo>
                  <a:pt x="809" y="238"/>
                  <a:pt x="854" y="255"/>
                  <a:pt x="908" y="263"/>
                </a:cubicBezTo>
                <a:cubicBezTo>
                  <a:pt x="957" y="263"/>
                  <a:pt x="1010" y="259"/>
                  <a:pt x="1055" y="242"/>
                </a:cubicBezTo>
                <a:cubicBezTo>
                  <a:pt x="1080" y="238"/>
                  <a:pt x="1105" y="234"/>
                  <a:pt x="1129" y="234"/>
                </a:cubicBezTo>
                <a:lnTo>
                  <a:pt x="1359" y="234"/>
                </a:lnTo>
                <a:cubicBezTo>
                  <a:pt x="1412" y="230"/>
                  <a:pt x="1466" y="226"/>
                  <a:pt x="1515" y="226"/>
                </a:cubicBezTo>
                <a:lnTo>
                  <a:pt x="1675" y="234"/>
                </a:lnTo>
                <a:lnTo>
                  <a:pt x="1823" y="242"/>
                </a:lnTo>
                <a:lnTo>
                  <a:pt x="1893" y="247"/>
                </a:lnTo>
                <a:cubicBezTo>
                  <a:pt x="1901" y="248"/>
                  <a:pt x="1909" y="248"/>
                  <a:pt x="1917" y="248"/>
                </a:cubicBezTo>
                <a:cubicBezTo>
                  <a:pt x="1934" y="248"/>
                  <a:pt x="1950" y="247"/>
                  <a:pt x="1966" y="247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7"/>
                </a:lnTo>
                <a:lnTo>
                  <a:pt x="2446" y="247"/>
                </a:lnTo>
                <a:cubicBezTo>
                  <a:pt x="2467" y="247"/>
                  <a:pt x="2488" y="251"/>
                  <a:pt x="2508" y="259"/>
                </a:cubicBezTo>
                <a:cubicBezTo>
                  <a:pt x="2549" y="275"/>
                  <a:pt x="2594" y="288"/>
                  <a:pt x="2639" y="292"/>
                </a:cubicBezTo>
                <a:cubicBezTo>
                  <a:pt x="2684" y="292"/>
                  <a:pt x="2726" y="283"/>
                  <a:pt x="2762" y="283"/>
                </a:cubicBezTo>
                <a:cubicBezTo>
                  <a:pt x="2779" y="281"/>
                  <a:pt x="2796" y="280"/>
                  <a:pt x="2814" y="280"/>
                </a:cubicBezTo>
                <a:cubicBezTo>
                  <a:pt x="2832" y="280"/>
                  <a:pt x="2851" y="281"/>
                  <a:pt x="2869" y="283"/>
                </a:cubicBezTo>
                <a:cubicBezTo>
                  <a:pt x="2902" y="292"/>
                  <a:pt x="2935" y="300"/>
                  <a:pt x="2972" y="304"/>
                </a:cubicBezTo>
                <a:cubicBezTo>
                  <a:pt x="2988" y="305"/>
                  <a:pt x="3005" y="306"/>
                  <a:pt x="3021" y="306"/>
                </a:cubicBezTo>
                <a:cubicBezTo>
                  <a:pt x="3066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23" y="292"/>
                  <a:pt x="3464" y="283"/>
                  <a:pt x="3505" y="275"/>
                </a:cubicBezTo>
                <a:cubicBezTo>
                  <a:pt x="3538" y="271"/>
                  <a:pt x="3575" y="267"/>
                  <a:pt x="3608" y="263"/>
                </a:cubicBezTo>
                <a:cubicBezTo>
                  <a:pt x="3645" y="259"/>
                  <a:pt x="3677" y="259"/>
                  <a:pt x="3706" y="251"/>
                </a:cubicBezTo>
                <a:lnTo>
                  <a:pt x="3751" y="247"/>
                </a:lnTo>
                <a:lnTo>
                  <a:pt x="3768" y="242"/>
                </a:lnTo>
                <a:lnTo>
                  <a:pt x="3784" y="242"/>
                </a:lnTo>
                <a:cubicBezTo>
                  <a:pt x="3796" y="244"/>
                  <a:pt x="3808" y="244"/>
                  <a:pt x="3819" y="244"/>
                </a:cubicBezTo>
                <a:cubicBezTo>
                  <a:pt x="3847" y="244"/>
                  <a:pt x="3874" y="241"/>
                  <a:pt x="3903" y="238"/>
                </a:cubicBezTo>
                <a:cubicBezTo>
                  <a:pt x="3932" y="230"/>
                  <a:pt x="3948" y="210"/>
                  <a:pt x="3948" y="189"/>
                </a:cubicBezTo>
                <a:cubicBezTo>
                  <a:pt x="3948" y="169"/>
                  <a:pt x="3932" y="152"/>
                  <a:pt x="3907" y="128"/>
                </a:cubicBezTo>
                <a:cubicBezTo>
                  <a:pt x="3874" y="95"/>
                  <a:pt x="3833" y="66"/>
                  <a:pt x="3792" y="41"/>
                </a:cubicBezTo>
                <a:cubicBezTo>
                  <a:pt x="3784" y="41"/>
                  <a:pt x="3780" y="37"/>
                  <a:pt x="3772" y="33"/>
                </a:cubicBezTo>
                <a:lnTo>
                  <a:pt x="3751" y="29"/>
                </a:lnTo>
                <a:lnTo>
                  <a:pt x="3706" y="21"/>
                </a:lnTo>
                <a:cubicBezTo>
                  <a:pt x="3677" y="13"/>
                  <a:pt x="3645" y="9"/>
                  <a:pt x="3612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2" name="Google Shape;1262;p45"/>
          <p:cNvGrpSpPr/>
          <p:nvPr/>
        </p:nvGrpSpPr>
        <p:grpSpPr>
          <a:xfrm>
            <a:off x="217824" y="1502939"/>
            <a:ext cx="7206028" cy="3852121"/>
            <a:chOff x="233350" y="949250"/>
            <a:chExt cx="7137300" cy="3802300"/>
          </a:xfrm>
          <a:solidFill>
            <a:schemeClr val="accent1"/>
          </a:solidFill>
        </p:grpSpPr>
        <p:sp>
          <p:nvSpPr>
            <p:cNvPr id="1263" name="Google Shape;1263;p45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1" name="Google Shape;1281;p45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2" name="Google Shape;1282;p45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1" name="Google Shape;1301;p45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2" name="Google Shape;1302;p45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314" name="Google Shape;1314;p45"/>
          <p:cNvSpPr txBox="1">
            <a:spLocks noGrp="1"/>
          </p:cNvSpPr>
          <p:nvPr>
            <p:ph type="title"/>
          </p:nvPr>
        </p:nvSpPr>
        <p:spPr>
          <a:xfrm>
            <a:off x="-2454308" y="387484"/>
            <a:ext cx="9895114" cy="70814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>
              <a:spcBef>
                <a:spcPts val="0"/>
              </a:spcBef>
            </a:pPr>
            <a:r>
              <a:rPr lang="en-US" sz="4000" dirty="0">
                <a:latin typeface="Palatino" pitchFamily="2" charset="77"/>
                <a:ea typeface="Palatino" pitchFamily="2" charset="77"/>
              </a:rPr>
              <a:t>WAR BY REGION</a:t>
            </a:r>
            <a:endParaRPr sz="4000"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1315" name="Google Shape;1315;p45"/>
          <p:cNvSpPr txBox="1"/>
          <p:nvPr/>
        </p:nvSpPr>
        <p:spPr>
          <a:xfrm>
            <a:off x="9058144" y="1715965"/>
            <a:ext cx="23048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3200" b="1" dirty="0">
                <a:solidFill>
                  <a:schemeClr val="dk1"/>
                </a:solidFill>
                <a:latin typeface="Livvic" pitchFamily="2" charset="77"/>
                <a:ea typeface="Palatino" pitchFamily="2" charset="77"/>
                <a:cs typeface="Rajdhani"/>
                <a:sym typeface="Rajdhani"/>
              </a:rPr>
              <a:t>ASIA</a:t>
            </a:r>
            <a:endParaRPr sz="3200" b="1" dirty="0">
              <a:solidFill>
                <a:schemeClr val="dk1"/>
              </a:solidFill>
              <a:latin typeface="Livvic" pitchFamily="2" charset="77"/>
              <a:ea typeface="Palatino" pitchFamily="2" charset="77"/>
              <a:cs typeface="Rajdhani"/>
              <a:sym typeface="Rajdhani"/>
            </a:endParaRPr>
          </a:p>
        </p:txBody>
      </p:sp>
      <p:sp>
        <p:nvSpPr>
          <p:cNvPr id="1317" name="Google Shape;1317;p45"/>
          <p:cNvSpPr txBox="1"/>
          <p:nvPr/>
        </p:nvSpPr>
        <p:spPr>
          <a:xfrm>
            <a:off x="8981161" y="3164718"/>
            <a:ext cx="2961053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3200" b="1" dirty="0">
                <a:solidFill>
                  <a:schemeClr val="dk1"/>
                </a:solidFill>
                <a:latin typeface="Livvic" pitchFamily="2" charset="77"/>
                <a:ea typeface="Rajdhani"/>
                <a:cs typeface="Rajdhani"/>
                <a:sym typeface="Rajdhani"/>
              </a:rPr>
              <a:t>MIDDLE EAST</a:t>
            </a:r>
            <a:endParaRPr sz="3200" b="1" dirty="0">
              <a:solidFill>
                <a:schemeClr val="dk1"/>
              </a:solidFill>
              <a:latin typeface="Livvic" pitchFamily="2" charset="77"/>
              <a:ea typeface="Rajdhani"/>
              <a:cs typeface="Rajdhani"/>
              <a:sym typeface="Rajdhani"/>
            </a:endParaRPr>
          </a:p>
        </p:txBody>
      </p:sp>
      <p:sp>
        <p:nvSpPr>
          <p:cNvPr id="1319" name="Google Shape;1319;p45"/>
          <p:cNvSpPr txBox="1"/>
          <p:nvPr/>
        </p:nvSpPr>
        <p:spPr>
          <a:xfrm>
            <a:off x="9058144" y="4655321"/>
            <a:ext cx="23048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sz="3200" b="1" dirty="0">
                <a:solidFill>
                  <a:schemeClr val="dk1"/>
                </a:solidFill>
                <a:latin typeface="Livvic" pitchFamily="2" charset="77"/>
                <a:ea typeface="Rajdhani"/>
                <a:cs typeface="Rajdhani"/>
                <a:sym typeface="Rajdhani"/>
              </a:rPr>
              <a:t>AFRICA</a:t>
            </a:r>
            <a:endParaRPr sz="3200" b="1" dirty="0">
              <a:solidFill>
                <a:schemeClr val="dk1"/>
              </a:solidFill>
              <a:latin typeface="Livvic" pitchFamily="2" charset="77"/>
              <a:ea typeface="Rajdhani"/>
              <a:cs typeface="Rajdhani"/>
              <a:sym typeface="Rajdhani"/>
            </a:endParaRPr>
          </a:p>
        </p:txBody>
      </p:sp>
      <p:sp>
        <p:nvSpPr>
          <p:cNvPr id="1321" name="Google Shape;1321;p45"/>
          <p:cNvSpPr/>
          <p:nvPr/>
        </p:nvSpPr>
        <p:spPr>
          <a:xfrm>
            <a:off x="7605321" y="1541386"/>
            <a:ext cx="1341200" cy="70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 b="1" dirty="0">
                <a:solidFill>
                  <a:schemeClr val="lt1"/>
                </a:solidFill>
                <a:latin typeface="Livvic" pitchFamily="2" charset="77"/>
                <a:ea typeface="Rajdhani"/>
                <a:cs typeface="Rajdhani"/>
                <a:sym typeface="Rajdhani"/>
              </a:rPr>
              <a:t>40%</a:t>
            </a:r>
            <a:endParaRPr sz="3200" b="1" dirty="0">
              <a:solidFill>
                <a:schemeClr val="lt1"/>
              </a:solidFill>
              <a:latin typeface="Livvic" pitchFamily="2" charset="77"/>
              <a:ea typeface="Rajdhani"/>
              <a:cs typeface="Rajdhani"/>
              <a:sym typeface="Rajdhani"/>
            </a:endParaRPr>
          </a:p>
        </p:txBody>
      </p:sp>
      <p:sp>
        <p:nvSpPr>
          <p:cNvPr id="1322" name="Google Shape;1322;p45"/>
          <p:cNvSpPr/>
          <p:nvPr/>
        </p:nvSpPr>
        <p:spPr>
          <a:xfrm>
            <a:off x="7523426" y="3017553"/>
            <a:ext cx="1341200" cy="70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 b="1" dirty="0">
                <a:solidFill>
                  <a:schemeClr val="lt1"/>
                </a:solidFill>
                <a:latin typeface="Livvic" pitchFamily="2" charset="77"/>
                <a:ea typeface="Rajdhani"/>
                <a:cs typeface="Rajdhani"/>
                <a:sym typeface="Rajdhani"/>
              </a:rPr>
              <a:t>14%</a:t>
            </a:r>
            <a:endParaRPr sz="3200" b="1" dirty="0">
              <a:solidFill>
                <a:schemeClr val="lt1"/>
              </a:solidFill>
              <a:latin typeface="Livvic" pitchFamily="2" charset="77"/>
              <a:ea typeface="Rajdhani"/>
              <a:cs typeface="Rajdhani"/>
              <a:sym typeface="Rajdhani"/>
            </a:endParaRPr>
          </a:p>
        </p:txBody>
      </p:sp>
      <p:sp>
        <p:nvSpPr>
          <p:cNvPr id="1323" name="Google Shape;1323;p45"/>
          <p:cNvSpPr/>
          <p:nvPr/>
        </p:nvSpPr>
        <p:spPr>
          <a:xfrm>
            <a:off x="7605321" y="4502521"/>
            <a:ext cx="1341200" cy="70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200" b="1" dirty="0">
                <a:solidFill>
                  <a:schemeClr val="lt1"/>
                </a:solidFill>
                <a:latin typeface="Livvic" pitchFamily="2" charset="77"/>
                <a:ea typeface="Rajdhani"/>
                <a:cs typeface="Rajdhani"/>
                <a:sym typeface="Rajdhani"/>
              </a:rPr>
              <a:t>32%</a:t>
            </a:r>
            <a:endParaRPr sz="3200" b="1" dirty="0">
              <a:solidFill>
                <a:schemeClr val="lt1"/>
              </a:solidFill>
              <a:latin typeface="Livvic" pitchFamily="2" charset="77"/>
              <a:ea typeface="Rajdhani"/>
              <a:cs typeface="Rajdhani"/>
              <a:sym typeface="Rajdhani"/>
            </a:endParaRPr>
          </a:p>
        </p:txBody>
      </p:sp>
      <p:cxnSp>
        <p:nvCxnSpPr>
          <p:cNvPr id="1324" name="Google Shape;1324;p45"/>
          <p:cNvCxnSpPr>
            <a:cxnSpLocks/>
          </p:cNvCxnSpPr>
          <p:nvPr/>
        </p:nvCxnSpPr>
        <p:spPr>
          <a:xfrm flipV="1">
            <a:off x="5242307" y="1782568"/>
            <a:ext cx="2367295" cy="107898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6" name="Google Shape;1326;p45"/>
          <p:cNvCxnSpPr>
            <a:cxnSpLocks/>
          </p:cNvCxnSpPr>
          <p:nvPr/>
        </p:nvCxnSpPr>
        <p:spPr>
          <a:xfrm>
            <a:off x="4392713" y="3012449"/>
            <a:ext cx="3104065" cy="23100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27" name="Google Shape;1327;p45"/>
          <p:cNvCxnSpPr>
            <a:cxnSpLocks/>
          </p:cNvCxnSpPr>
          <p:nvPr/>
        </p:nvCxnSpPr>
        <p:spPr>
          <a:xfrm>
            <a:off x="3911351" y="3808220"/>
            <a:ext cx="3705694" cy="1096036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oogle Shape;6521;p126">
            <a:extLst>
              <a:ext uri="{FF2B5EF4-FFF2-40B4-BE49-F238E27FC236}">
                <a16:creationId xmlns:a16="http://schemas.microsoft.com/office/drawing/2014/main" id="{50809C9E-61E3-A3FF-8EEF-083BAE3767E1}"/>
              </a:ext>
            </a:extLst>
          </p:cNvPr>
          <p:cNvGrpSpPr/>
          <p:nvPr/>
        </p:nvGrpSpPr>
        <p:grpSpPr>
          <a:xfrm>
            <a:off x="5174010" y="2528129"/>
            <a:ext cx="189489" cy="332132"/>
            <a:chOff x="8370831" y="3202002"/>
            <a:chExt cx="218129" cy="382376"/>
          </a:xfrm>
        </p:grpSpPr>
        <p:sp>
          <p:nvSpPr>
            <p:cNvPr id="3" name="Google Shape;6522;p126">
              <a:extLst>
                <a:ext uri="{FF2B5EF4-FFF2-40B4-BE49-F238E27FC236}">
                  <a16:creationId xmlns:a16="http://schemas.microsoft.com/office/drawing/2014/main" id="{76A39446-D05D-C270-96A0-1FAD7E4BD083}"/>
                </a:ext>
              </a:extLst>
            </p:cNvPr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6523;p126">
              <a:extLst>
                <a:ext uri="{FF2B5EF4-FFF2-40B4-BE49-F238E27FC236}">
                  <a16:creationId xmlns:a16="http://schemas.microsoft.com/office/drawing/2014/main" id="{F3B2E56C-9E74-06BF-E578-478AF2CCF677}"/>
                </a:ext>
              </a:extLst>
            </p:cNvPr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6521;p126">
            <a:extLst>
              <a:ext uri="{FF2B5EF4-FFF2-40B4-BE49-F238E27FC236}">
                <a16:creationId xmlns:a16="http://schemas.microsoft.com/office/drawing/2014/main" id="{B3D759BA-6124-27A5-842C-8A95E1718435}"/>
              </a:ext>
            </a:extLst>
          </p:cNvPr>
          <p:cNvGrpSpPr/>
          <p:nvPr/>
        </p:nvGrpSpPr>
        <p:grpSpPr>
          <a:xfrm>
            <a:off x="4325266" y="2700494"/>
            <a:ext cx="189489" cy="332132"/>
            <a:chOff x="8370831" y="3202002"/>
            <a:chExt cx="218129" cy="382376"/>
          </a:xfrm>
        </p:grpSpPr>
        <p:sp>
          <p:nvSpPr>
            <p:cNvPr id="6" name="Google Shape;6522;p126">
              <a:extLst>
                <a:ext uri="{FF2B5EF4-FFF2-40B4-BE49-F238E27FC236}">
                  <a16:creationId xmlns:a16="http://schemas.microsoft.com/office/drawing/2014/main" id="{C83CF031-56E9-5664-E054-F1BF7CC7DB5A}"/>
                </a:ext>
              </a:extLst>
            </p:cNvPr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523;p126">
              <a:extLst>
                <a:ext uri="{FF2B5EF4-FFF2-40B4-BE49-F238E27FC236}">
                  <a16:creationId xmlns:a16="http://schemas.microsoft.com/office/drawing/2014/main" id="{71475893-DAF2-1988-84A2-2CFC60E7F162}"/>
                </a:ext>
              </a:extLst>
            </p:cNvPr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6521;p126">
            <a:extLst>
              <a:ext uri="{FF2B5EF4-FFF2-40B4-BE49-F238E27FC236}">
                <a16:creationId xmlns:a16="http://schemas.microsoft.com/office/drawing/2014/main" id="{D84014A7-819F-6258-6E7E-D983D7BF9CB1}"/>
              </a:ext>
            </a:extLst>
          </p:cNvPr>
          <p:cNvGrpSpPr/>
          <p:nvPr/>
        </p:nvGrpSpPr>
        <p:grpSpPr>
          <a:xfrm>
            <a:off x="3849104" y="3506355"/>
            <a:ext cx="189489" cy="332132"/>
            <a:chOff x="8370831" y="3202002"/>
            <a:chExt cx="218129" cy="382376"/>
          </a:xfrm>
        </p:grpSpPr>
        <p:sp>
          <p:nvSpPr>
            <p:cNvPr id="27" name="Google Shape;6522;p126">
              <a:extLst>
                <a:ext uri="{FF2B5EF4-FFF2-40B4-BE49-F238E27FC236}">
                  <a16:creationId xmlns:a16="http://schemas.microsoft.com/office/drawing/2014/main" id="{92FB215D-AFAD-0396-63B4-A31D1C8DAD7C}"/>
                </a:ext>
              </a:extLst>
            </p:cNvPr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6523;p126">
              <a:extLst>
                <a:ext uri="{FF2B5EF4-FFF2-40B4-BE49-F238E27FC236}">
                  <a16:creationId xmlns:a16="http://schemas.microsoft.com/office/drawing/2014/main" id="{0B69211B-5927-5D00-3BAB-3DAD2A31888D}"/>
                </a:ext>
              </a:extLst>
            </p:cNvPr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9183672-6EB4-7DCE-C780-30F4D511371F}"/>
              </a:ext>
            </a:extLst>
          </p:cNvPr>
          <p:cNvGrpSpPr/>
          <p:nvPr/>
        </p:nvGrpSpPr>
        <p:grpSpPr>
          <a:xfrm>
            <a:off x="660366" y="2453285"/>
            <a:ext cx="10562788" cy="1951429"/>
            <a:chOff x="669349" y="3089887"/>
            <a:chExt cx="10562788" cy="1951429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2C977421-2B9D-C67E-CE58-C675085A8178}"/>
                </a:ext>
              </a:extLst>
            </p:cNvPr>
            <p:cNvSpPr/>
            <p:nvPr/>
          </p:nvSpPr>
          <p:spPr>
            <a:xfrm>
              <a:off x="669349" y="3089887"/>
              <a:ext cx="3066616" cy="1947301"/>
            </a:xfrm>
            <a:custGeom>
              <a:avLst/>
              <a:gdLst>
                <a:gd name="connsiteX0" fmla="*/ 0 w 3066616"/>
                <a:gd name="connsiteY0" fmla="*/ 194730 h 1947301"/>
                <a:gd name="connsiteX1" fmla="*/ 194730 w 3066616"/>
                <a:gd name="connsiteY1" fmla="*/ 0 h 1947301"/>
                <a:gd name="connsiteX2" fmla="*/ 2871886 w 3066616"/>
                <a:gd name="connsiteY2" fmla="*/ 0 h 1947301"/>
                <a:gd name="connsiteX3" fmla="*/ 3066616 w 3066616"/>
                <a:gd name="connsiteY3" fmla="*/ 194730 h 1947301"/>
                <a:gd name="connsiteX4" fmla="*/ 3066616 w 3066616"/>
                <a:gd name="connsiteY4" fmla="*/ 1752571 h 1947301"/>
                <a:gd name="connsiteX5" fmla="*/ 2871886 w 3066616"/>
                <a:gd name="connsiteY5" fmla="*/ 1947301 h 1947301"/>
                <a:gd name="connsiteX6" fmla="*/ 194730 w 3066616"/>
                <a:gd name="connsiteY6" fmla="*/ 1947301 h 1947301"/>
                <a:gd name="connsiteX7" fmla="*/ 0 w 3066616"/>
                <a:gd name="connsiteY7" fmla="*/ 1752571 h 1947301"/>
                <a:gd name="connsiteX8" fmla="*/ 0 w 3066616"/>
                <a:gd name="connsiteY8" fmla="*/ 194730 h 194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66616" h="1947301">
                  <a:moveTo>
                    <a:pt x="0" y="194730"/>
                  </a:moveTo>
                  <a:cubicBezTo>
                    <a:pt x="0" y="87184"/>
                    <a:pt x="87184" y="0"/>
                    <a:pt x="194730" y="0"/>
                  </a:cubicBezTo>
                  <a:lnTo>
                    <a:pt x="2871886" y="0"/>
                  </a:lnTo>
                  <a:cubicBezTo>
                    <a:pt x="2979432" y="0"/>
                    <a:pt x="3066616" y="87184"/>
                    <a:pt x="3066616" y="194730"/>
                  </a:cubicBezTo>
                  <a:lnTo>
                    <a:pt x="3066616" y="1752571"/>
                  </a:lnTo>
                  <a:cubicBezTo>
                    <a:pt x="3066616" y="1860117"/>
                    <a:pt x="2979432" y="1947301"/>
                    <a:pt x="2871886" y="1947301"/>
                  </a:cubicBezTo>
                  <a:lnTo>
                    <a:pt x="194730" y="1947301"/>
                  </a:lnTo>
                  <a:cubicBezTo>
                    <a:pt x="87184" y="1947301"/>
                    <a:pt x="0" y="1860117"/>
                    <a:pt x="0" y="1752571"/>
                  </a:cubicBezTo>
                  <a:lnTo>
                    <a:pt x="0" y="194730"/>
                  </a:ln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56094" tIns="156094" rIns="156094" bIns="156094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kern="1200" dirty="0"/>
                <a:t>Need: A numerical dataset</a:t>
              </a:r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09EACF8E-A334-B5E0-FC3C-801B69FB0C44}"/>
                </a:ext>
              </a:extLst>
            </p:cNvPr>
            <p:cNvSpPr/>
            <p:nvPr/>
          </p:nvSpPr>
          <p:spPr>
            <a:xfrm>
              <a:off x="4430315" y="3094015"/>
              <a:ext cx="3066616" cy="1947301"/>
            </a:xfrm>
            <a:custGeom>
              <a:avLst/>
              <a:gdLst>
                <a:gd name="connsiteX0" fmla="*/ 0 w 3066616"/>
                <a:gd name="connsiteY0" fmla="*/ 194730 h 1947301"/>
                <a:gd name="connsiteX1" fmla="*/ 194730 w 3066616"/>
                <a:gd name="connsiteY1" fmla="*/ 0 h 1947301"/>
                <a:gd name="connsiteX2" fmla="*/ 2871886 w 3066616"/>
                <a:gd name="connsiteY2" fmla="*/ 0 h 1947301"/>
                <a:gd name="connsiteX3" fmla="*/ 3066616 w 3066616"/>
                <a:gd name="connsiteY3" fmla="*/ 194730 h 1947301"/>
                <a:gd name="connsiteX4" fmla="*/ 3066616 w 3066616"/>
                <a:gd name="connsiteY4" fmla="*/ 1752571 h 1947301"/>
                <a:gd name="connsiteX5" fmla="*/ 2871886 w 3066616"/>
                <a:gd name="connsiteY5" fmla="*/ 1947301 h 1947301"/>
                <a:gd name="connsiteX6" fmla="*/ 194730 w 3066616"/>
                <a:gd name="connsiteY6" fmla="*/ 1947301 h 1947301"/>
                <a:gd name="connsiteX7" fmla="*/ 0 w 3066616"/>
                <a:gd name="connsiteY7" fmla="*/ 1752571 h 1947301"/>
                <a:gd name="connsiteX8" fmla="*/ 0 w 3066616"/>
                <a:gd name="connsiteY8" fmla="*/ 194730 h 194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66616" h="1947301">
                  <a:moveTo>
                    <a:pt x="0" y="194730"/>
                  </a:moveTo>
                  <a:cubicBezTo>
                    <a:pt x="0" y="87184"/>
                    <a:pt x="87184" y="0"/>
                    <a:pt x="194730" y="0"/>
                  </a:cubicBezTo>
                  <a:lnTo>
                    <a:pt x="2871886" y="0"/>
                  </a:lnTo>
                  <a:cubicBezTo>
                    <a:pt x="2979432" y="0"/>
                    <a:pt x="3066616" y="87184"/>
                    <a:pt x="3066616" y="194730"/>
                  </a:cubicBezTo>
                  <a:lnTo>
                    <a:pt x="3066616" y="1752571"/>
                  </a:lnTo>
                  <a:cubicBezTo>
                    <a:pt x="3066616" y="1860117"/>
                    <a:pt x="2979432" y="1947301"/>
                    <a:pt x="2871886" y="1947301"/>
                  </a:cubicBezTo>
                  <a:lnTo>
                    <a:pt x="194730" y="1947301"/>
                  </a:lnTo>
                  <a:cubicBezTo>
                    <a:pt x="87184" y="1947301"/>
                    <a:pt x="0" y="1860117"/>
                    <a:pt x="0" y="1752571"/>
                  </a:cubicBezTo>
                  <a:lnTo>
                    <a:pt x="0" y="194730"/>
                  </a:ln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56094" tIns="156094" rIns="156094" bIns="156094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kern="1200" dirty="0"/>
                <a:t>UCPD War data is a count of every instance of war with obsolete variables</a:t>
              </a:r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5E45B73-664D-E4C5-2437-D602AF75078F}"/>
                </a:ext>
              </a:extLst>
            </p:cNvPr>
            <p:cNvSpPr/>
            <p:nvPr/>
          </p:nvSpPr>
          <p:spPr>
            <a:xfrm>
              <a:off x="8165521" y="3089887"/>
              <a:ext cx="3066616" cy="1947301"/>
            </a:xfrm>
            <a:custGeom>
              <a:avLst/>
              <a:gdLst>
                <a:gd name="connsiteX0" fmla="*/ 0 w 3066616"/>
                <a:gd name="connsiteY0" fmla="*/ 194730 h 1947301"/>
                <a:gd name="connsiteX1" fmla="*/ 194730 w 3066616"/>
                <a:gd name="connsiteY1" fmla="*/ 0 h 1947301"/>
                <a:gd name="connsiteX2" fmla="*/ 2871886 w 3066616"/>
                <a:gd name="connsiteY2" fmla="*/ 0 h 1947301"/>
                <a:gd name="connsiteX3" fmla="*/ 3066616 w 3066616"/>
                <a:gd name="connsiteY3" fmla="*/ 194730 h 1947301"/>
                <a:gd name="connsiteX4" fmla="*/ 3066616 w 3066616"/>
                <a:gd name="connsiteY4" fmla="*/ 1752571 h 1947301"/>
                <a:gd name="connsiteX5" fmla="*/ 2871886 w 3066616"/>
                <a:gd name="connsiteY5" fmla="*/ 1947301 h 1947301"/>
                <a:gd name="connsiteX6" fmla="*/ 194730 w 3066616"/>
                <a:gd name="connsiteY6" fmla="*/ 1947301 h 1947301"/>
                <a:gd name="connsiteX7" fmla="*/ 0 w 3066616"/>
                <a:gd name="connsiteY7" fmla="*/ 1752571 h 1947301"/>
                <a:gd name="connsiteX8" fmla="*/ 0 w 3066616"/>
                <a:gd name="connsiteY8" fmla="*/ 194730 h 194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66616" h="1947301">
                  <a:moveTo>
                    <a:pt x="0" y="194730"/>
                  </a:moveTo>
                  <a:cubicBezTo>
                    <a:pt x="0" y="87184"/>
                    <a:pt x="87184" y="0"/>
                    <a:pt x="194730" y="0"/>
                  </a:cubicBezTo>
                  <a:lnTo>
                    <a:pt x="2871886" y="0"/>
                  </a:lnTo>
                  <a:cubicBezTo>
                    <a:pt x="2979432" y="0"/>
                    <a:pt x="3066616" y="87184"/>
                    <a:pt x="3066616" y="194730"/>
                  </a:cubicBezTo>
                  <a:lnTo>
                    <a:pt x="3066616" y="1752571"/>
                  </a:lnTo>
                  <a:cubicBezTo>
                    <a:pt x="3066616" y="1860117"/>
                    <a:pt x="2979432" y="1947301"/>
                    <a:pt x="2871886" y="1947301"/>
                  </a:cubicBezTo>
                  <a:lnTo>
                    <a:pt x="194730" y="1947301"/>
                  </a:lnTo>
                  <a:cubicBezTo>
                    <a:pt x="87184" y="1947301"/>
                    <a:pt x="0" y="1860117"/>
                    <a:pt x="0" y="1752571"/>
                  </a:cubicBezTo>
                  <a:lnTo>
                    <a:pt x="0" y="194730"/>
                  </a:lnTo>
                  <a:close/>
                </a:path>
              </a:pathLst>
            </a:cu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0" vert="horz" wrap="square" lIns="156094" tIns="156094" rIns="156094" bIns="156094" numCol="1" spcCol="1270" anchor="ctr" anchorCtr="0">
              <a:noAutofit/>
            </a:bodyPr>
            <a:lstStyle/>
            <a:p>
              <a:pPr marL="0" lvl="0" indent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600" dirty="0"/>
                <a:t>C</a:t>
              </a:r>
              <a:r>
                <a:rPr lang="en-US" sz="2600" kern="1200" dirty="0"/>
                <a:t>ombine this count and attach it to numerical variables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721F1FE-EFC7-B74E-6248-4B5F268AE619}"/>
              </a:ext>
            </a:extLst>
          </p:cNvPr>
          <p:cNvSpPr txBox="1"/>
          <p:nvPr/>
        </p:nvSpPr>
        <p:spPr>
          <a:xfrm>
            <a:off x="135924" y="234779"/>
            <a:ext cx="64131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Palatino" pitchFamily="2" charset="77"/>
                <a:ea typeface="Palatino" pitchFamily="2" charset="77"/>
              </a:rPr>
              <a:t>DATASET TWO: WAR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547A6AC-D1E8-0E72-E84C-FCAAFB1692DF}"/>
              </a:ext>
            </a:extLst>
          </p:cNvPr>
          <p:cNvCxnSpPr>
            <a:cxnSpLocks/>
          </p:cNvCxnSpPr>
          <p:nvPr/>
        </p:nvCxnSpPr>
        <p:spPr>
          <a:xfrm>
            <a:off x="0" y="1014413"/>
            <a:ext cx="732948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D8E93191-0D5B-4794-61A0-8E6715D680B4}"/>
              </a:ext>
            </a:extLst>
          </p:cNvPr>
          <p:cNvSpPr/>
          <p:nvPr/>
        </p:nvSpPr>
        <p:spPr>
          <a:xfrm>
            <a:off x="663507" y="2453285"/>
            <a:ext cx="3066617" cy="19473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C4AEA6-5380-573B-D440-FFEFC6DE7AF8}"/>
              </a:ext>
            </a:extLst>
          </p:cNvPr>
          <p:cNvSpPr/>
          <p:nvPr/>
        </p:nvSpPr>
        <p:spPr>
          <a:xfrm>
            <a:off x="4413537" y="2455349"/>
            <a:ext cx="3066617" cy="19473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1EA8A62-373C-8EBE-507B-F1875DA359B4}"/>
              </a:ext>
            </a:extLst>
          </p:cNvPr>
          <p:cNvSpPr/>
          <p:nvPr/>
        </p:nvSpPr>
        <p:spPr>
          <a:xfrm>
            <a:off x="8143976" y="2453284"/>
            <a:ext cx="3066617" cy="194730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7D2DCF2-E7A2-BF40-AE5B-5023F734534A}"/>
              </a:ext>
            </a:extLst>
          </p:cNvPr>
          <p:cNvCxnSpPr>
            <a:stCxn id="12" idx="3"/>
          </p:cNvCxnSpPr>
          <p:nvPr/>
        </p:nvCxnSpPr>
        <p:spPr>
          <a:xfrm flipV="1">
            <a:off x="3730124" y="3426934"/>
            <a:ext cx="413251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8E4918B-9AB4-4357-BEFF-D11CB55C338B}"/>
              </a:ext>
            </a:extLst>
          </p:cNvPr>
          <p:cNvCxnSpPr>
            <a:stCxn id="13" idx="3"/>
          </p:cNvCxnSpPr>
          <p:nvPr/>
        </p:nvCxnSpPr>
        <p:spPr>
          <a:xfrm flipV="1">
            <a:off x="7480154" y="3426934"/>
            <a:ext cx="406546" cy="20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5670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3" name="Rectangle 1152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8" name="Google Shape;1148;p41"/>
          <p:cNvSpPr txBox="1">
            <a:spLocks noGrp="1"/>
          </p:cNvSpPr>
          <p:nvPr>
            <p:ph type="title"/>
          </p:nvPr>
        </p:nvSpPr>
        <p:spPr>
          <a:xfrm>
            <a:off x="214313" y="162590"/>
            <a:ext cx="5186363" cy="847725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algn="l">
              <a:spcBef>
                <a:spcPct val="0"/>
              </a:spcBef>
            </a:pPr>
            <a:r>
              <a:rPr lang="en-US" sz="36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</a:rPr>
              <a:t>DATASET TWO: WAR</a:t>
            </a:r>
          </a:p>
        </p:txBody>
      </p:sp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FED4B35E-89A5-06E8-E53D-FC2BB0392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200" y="1585202"/>
            <a:ext cx="10929447" cy="4262483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8900E89-BD76-E306-3E0B-44D0528BDEB5}"/>
              </a:ext>
            </a:extLst>
          </p:cNvPr>
          <p:cNvCxnSpPr>
            <a:cxnSpLocks/>
          </p:cNvCxnSpPr>
          <p:nvPr/>
        </p:nvCxnSpPr>
        <p:spPr>
          <a:xfrm>
            <a:off x="0" y="1010315"/>
            <a:ext cx="6815138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214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73"/>
          <p:cNvSpPr txBox="1">
            <a:spLocks noGrp="1"/>
          </p:cNvSpPr>
          <p:nvPr>
            <p:ph type="ctrTitle"/>
          </p:nvPr>
        </p:nvSpPr>
        <p:spPr>
          <a:xfrm>
            <a:off x="3796993" y="1900059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Population</a:t>
            </a:r>
            <a:endParaRPr sz="2400" dirty="0"/>
          </a:p>
        </p:txBody>
      </p:sp>
      <p:sp>
        <p:nvSpPr>
          <p:cNvPr id="1326" name="Google Shape;1326;p73"/>
          <p:cNvSpPr txBox="1">
            <a:spLocks noGrp="1"/>
          </p:cNvSpPr>
          <p:nvPr>
            <p:ph type="subTitle" idx="5"/>
          </p:nvPr>
        </p:nvSpPr>
        <p:spPr>
          <a:xfrm>
            <a:off x="885767" y="2597935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dirty="0"/>
              <a:t>Nation</a:t>
            </a:r>
            <a:endParaRPr dirty="0"/>
          </a:p>
        </p:txBody>
      </p:sp>
      <p:sp>
        <p:nvSpPr>
          <p:cNvPr id="1327" name="Google Shape;1327;p73"/>
          <p:cNvSpPr txBox="1">
            <a:spLocks noGrp="1"/>
          </p:cNvSpPr>
          <p:nvPr>
            <p:ph type="subTitle" idx="1"/>
          </p:nvPr>
        </p:nvSpPr>
        <p:spPr>
          <a:xfrm>
            <a:off x="3513842" y="2686922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dirty="0"/>
              <a:t>Average Value from 1948-2021</a:t>
            </a:r>
            <a:endParaRPr dirty="0"/>
          </a:p>
        </p:txBody>
      </p:sp>
      <p:sp>
        <p:nvSpPr>
          <p:cNvPr id="1328" name="Google Shape;1328;p73"/>
          <p:cNvSpPr txBox="1">
            <a:spLocks noGrp="1"/>
          </p:cNvSpPr>
          <p:nvPr>
            <p:ph type="ctrTitle" idx="2"/>
          </p:nvPr>
        </p:nvSpPr>
        <p:spPr>
          <a:xfrm>
            <a:off x="8990028" y="1943946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Exports</a:t>
            </a:r>
            <a:endParaRPr sz="2400" dirty="0"/>
          </a:p>
        </p:txBody>
      </p:sp>
      <p:sp>
        <p:nvSpPr>
          <p:cNvPr id="1329" name="Google Shape;1329;p73"/>
          <p:cNvSpPr txBox="1">
            <a:spLocks noGrp="1"/>
          </p:cNvSpPr>
          <p:nvPr>
            <p:ph type="subTitle" idx="3"/>
          </p:nvPr>
        </p:nvSpPr>
        <p:spPr>
          <a:xfrm>
            <a:off x="8765227" y="2727599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dirty="0"/>
              <a:t>Average Exports in USD </a:t>
            </a:r>
            <a:endParaRPr dirty="0"/>
          </a:p>
        </p:txBody>
      </p:sp>
      <p:sp>
        <p:nvSpPr>
          <p:cNvPr id="1330" name="Google Shape;1330;p73"/>
          <p:cNvSpPr txBox="1">
            <a:spLocks noGrp="1"/>
          </p:cNvSpPr>
          <p:nvPr>
            <p:ph type="ctrTitle" idx="4"/>
          </p:nvPr>
        </p:nvSpPr>
        <p:spPr>
          <a:xfrm>
            <a:off x="1168167" y="1900059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Country</a:t>
            </a:r>
            <a:endParaRPr sz="2400" dirty="0"/>
          </a:p>
        </p:txBody>
      </p:sp>
      <p:sp>
        <p:nvSpPr>
          <p:cNvPr id="1331" name="Google Shape;1331;p73"/>
          <p:cNvSpPr txBox="1">
            <a:spLocks noGrp="1"/>
          </p:cNvSpPr>
          <p:nvPr>
            <p:ph type="ctrTitle" idx="6"/>
          </p:nvPr>
        </p:nvSpPr>
        <p:spPr>
          <a:xfrm>
            <a:off x="6425851" y="1900059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Land Size</a:t>
            </a:r>
            <a:endParaRPr sz="2400" dirty="0"/>
          </a:p>
        </p:txBody>
      </p:sp>
      <p:sp>
        <p:nvSpPr>
          <p:cNvPr id="1332" name="Google Shape;1332;p73"/>
          <p:cNvSpPr txBox="1">
            <a:spLocks noGrp="1"/>
          </p:cNvSpPr>
          <p:nvPr>
            <p:ph type="subTitle" idx="7"/>
          </p:nvPr>
        </p:nvSpPr>
        <p:spPr>
          <a:xfrm>
            <a:off x="6158496" y="2726727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dirty="0"/>
              <a:t>Square Foot average of every country</a:t>
            </a:r>
            <a:endParaRPr dirty="0"/>
          </a:p>
        </p:txBody>
      </p:sp>
      <p:sp>
        <p:nvSpPr>
          <p:cNvPr id="1333" name="Google Shape;1333;p73"/>
          <p:cNvSpPr txBox="1">
            <a:spLocks noGrp="1"/>
          </p:cNvSpPr>
          <p:nvPr>
            <p:ph type="ctrTitle" idx="8"/>
          </p:nvPr>
        </p:nvSpPr>
        <p:spPr>
          <a:xfrm>
            <a:off x="-604949" y="193834"/>
            <a:ext cx="7030800" cy="129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DATASET TWO: WAR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1334" name="Google Shape;1334;p73"/>
          <p:cNvSpPr txBox="1">
            <a:spLocks noGrp="1"/>
          </p:cNvSpPr>
          <p:nvPr>
            <p:ph type="ctrTitle" idx="9"/>
          </p:nvPr>
        </p:nvSpPr>
        <p:spPr>
          <a:xfrm>
            <a:off x="3837755" y="4193970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Military Spend</a:t>
            </a:r>
            <a:endParaRPr sz="2400" dirty="0"/>
          </a:p>
        </p:txBody>
      </p:sp>
      <p:sp>
        <p:nvSpPr>
          <p:cNvPr id="1335" name="Google Shape;1335;p73"/>
          <p:cNvSpPr txBox="1">
            <a:spLocks noGrp="1"/>
          </p:cNvSpPr>
          <p:nvPr>
            <p:ph type="subTitle" idx="13"/>
          </p:nvPr>
        </p:nvSpPr>
        <p:spPr>
          <a:xfrm>
            <a:off x="3563600" y="4868654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/>
              <a:t>Average military spend in USD</a:t>
            </a:r>
            <a:endParaRPr dirty="0"/>
          </a:p>
        </p:txBody>
      </p:sp>
      <p:sp>
        <p:nvSpPr>
          <p:cNvPr id="1336" name="Google Shape;1336;p73"/>
          <p:cNvSpPr txBox="1">
            <a:spLocks noGrp="1"/>
          </p:cNvSpPr>
          <p:nvPr>
            <p:ph type="ctrTitle" idx="14"/>
          </p:nvPr>
        </p:nvSpPr>
        <p:spPr>
          <a:xfrm>
            <a:off x="8629414" y="4061364"/>
            <a:ext cx="2633354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Wars</a:t>
            </a:r>
            <a:endParaRPr sz="2400" dirty="0"/>
          </a:p>
        </p:txBody>
      </p:sp>
      <p:sp>
        <p:nvSpPr>
          <p:cNvPr id="1337" name="Google Shape;1337;p73"/>
          <p:cNvSpPr txBox="1">
            <a:spLocks noGrp="1"/>
          </p:cNvSpPr>
          <p:nvPr>
            <p:ph type="subTitle" idx="15"/>
          </p:nvPr>
        </p:nvSpPr>
        <p:spPr>
          <a:xfrm>
            <a:off x="8901040" y="4622964"/>
            <a:ext cx="2384347" cy="139264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dirty="0"/>
              <a:t>Total concatenated value (count of total wars in time frame) </a:t>
            </a:r>
            <a:endParaRPr dirty="0"/>
          </a:p>
        </p:txBody>
      </p:sp>
      <p:sp>
        <p:nvSpPr>
          <p:cNvPr id="1338" name="Google Shape;1338;p73"/>
          <p:cNvSpPr txBox="1">
            <a:spLocks noGrp="1"/>
          </p:cNvSpPr>
          <p:nvPr>
            <p:ph type="ctrTitle" idx="16"/>
          </p:nvPr>
        </p:nvSpPr>
        <p:spPr>
          <a:xfrm>
            <a:off x="733881" y="4041986"/>
            <a:ext cx="2691373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Labor Force</a:t>
            </a:r>
            <a:endParaRPr sz="2400" dirty="0"/>
          </a:p>
        </p:txBody>
      </p:sp>
      <p:sp>
        <p:nvSpPr>
          <p:cNvPr id="1339" name="Google Shape;1339;p73"/>
          <p:cNvSpPr txBox="1">
            <a:spLocks noGrp="1"/>
          </p:cNvSpPr>
          <p:nvPr>
            <p:ph type="subTitle" idx="17"/>
          </p:nvPr>
        </p:nvSpPr>
        <p:spPr>
          <a:xfrm>
            <a:off x="885767" y="4868654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sz="1800" dirty="0"/>
              <a:t>Average number of people in the working force</a:t>
            </a:r>
            <a:endParaRPr sz="1800" dirty="0"/>
          </a:p>
        </p:txBody>
      </p:sp>
      <p:sp>
        <p:nvSpPr>
          <p:cNvPr id="1340" name="Google Shape;1340;p73"/>
          <p:cNvSpPr txBox="1">
            <a:spLocks noGrp="1"/>
          </p:cNvSpPr>
          <p:nvPr>
            <p:ph type="ctrTitle" idx="18"/>
          </p:nvPr>
        </p:nvSpPr>
        <p:spPr>
          <a:xfrm>
            <a:off x="6425851" y="4041986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GDP</a:t>
            </a:r>
            <a:endParaRPr sz="2400" dirty="0"/>
          </a:p>
        </p:txBody>
      </p:sp>
      <p:sp>
        <p:nvSpPr>
          <p:cNvPr id="1341" name="Google Shape;1341;p73"/>
          <p:cNvSpPr txBox="1">
            <a:spLocks noGrp="1"/>
          </p:cNvSpPr>
          <p:nvPr>
            <p:ph type="subTitle" idx="19"/>
          </p:nvPr>
        </p:nvSpPr>
        <p:spPr>
          <a:xfrm>
            <a:off x="6203698" y="4868654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sz="1700" dirty="0"/>
              <a:t>Average population spend in USD</a:t>
            </a:r>
          </a:p>
        </p:txBody>
      </p:sp>
      <p:sp>
        <p:nvSpPr>
          <p:cNvPr id="1343" name="Google Shape;1343;p73"/>
          <p:cNvSpPr/>
          <p:nvPr/>
        </p:nvSpPr>
        <p:spPr>
          <a:xfrm rot="5400000">
            <a:off x="3943262" y="3973507"/>
            <a:ext cx="4318214" cy="45720"/>
          </a:xfrm>
          <a:custGeom>
            <a:avLst/>
            <a:gdLst/>
            <a:ahLst/>
            <a:cxnLst/>
            <a:rect l="l" t="t" r="r" b="b"/>
            <a:pathLst>
              <a:path w="137199" h="1426" extrusionOk="0">
                <a:moveTo>
                  <a:pt x="12716" y="0"/>
                </a:moveTo>
                <a:cubicBezTo>
                  <a:pt x="1" y="0"/>
                  <a:pt x="1" y="1426"/>
                  <a:pt x="12716" y="1426"/>
                </a:cubicBezTo>
                <a:cubicBezTo>
                  <a:pt x="13005" y="1426"/>
                  <a:pt x="13301" y="1425"/>
                  <a:pt x="13603" y="1424"/>
                </a:cubicBezTo>
                <a:cubicBezTo>
                  <a:pt x="54189" y="1285"/>
                  <a:pt x="94810" y="1008"/>
                  <a:pt x="135396" y="800"/>
                </a:cubicBezTo>
                <a:cubicBezTo>
                  <a:pt x="137198" y="800"/>
                  <a:pt x="137198" y="627"/>
                  <a:pt x="135396" y="627"/>
                </a:cubicBezTo>
                <a:cubicBezTo>
                  <a:pt x="94810" y="419"/>
                  <a:pt x="54189" y="141"/>
                  <a:pt x="13603" y="3"/>
                </a:cubicBezTo>
                <a:cubicBezTo>
                  <a:pt x="13301" y="1"/>
                  <a:pt x="13005" y="0"/>
                  <a:pt x="1271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44" name="Google Shape;1344;p73"/>
          <p:cNvSpPr/>
          <p:nvPr/>
        </p:nvSpPr>
        <p:spPr>
          <a:xfrm rot="-5400000">
            <a:off x="1255736" y="4085136"/>
            <a:ext cx="4541472" cy="45719"/>
          </a:xfrm>
          <a:custGeom>
            <a:avLst/>
            <a:gdLst/>
            <a:ahLst/>
            <a:cxnLst/>
            <a:rect l="l" t="t" r="r" b="b"/>
            <a:pathLst>
              <a:path w="137199" h="1426" extrusionOk="0">
                <a:moveTo>
                  <a:pt x="12716" y="0"/>
                </a:moveTo>
                <a:cubicBezTo>
                  <a:pt x="1" y="0"/>
                  <a:pt x="1" y="1426"/>
                  <a:pt x="12716" y="1426"/>
                </a:cubicBezTo>
                <a:cubicBezTo>
                  <a:pt x="13005" y="1426"/>
                  <a:pt x="13301" y="1425"/>
                  <a:pt x="13603" y="1424"/>
                </a:cubicBezTo>
                <a:cubicBezTo>
                  <a:pt x="54189" y="1285"/>
                  <a:pt x="94810" y="1008"/>
                  <a:pt x="135396" y="800"/>
                </a:cubicBezTo>
                <a:cubicBezTo>
                  <a:pt x="137198" y="800"/>
                  <a:pt x="137198" y="627"/>
                  <a:pt x="135396" y="627"/>
                </a:cubicBezTo>
                <a:cubicBezTo>
                  <a:pt x="94810" y="419"/>
                  <a:pt x="54189" y="141"/>
                  <a:pt x="13603" y="3"/>
                </a:cubicBezTo>
                <a:cubicBezTo>
                  <a:pt x="13301" y="1"/>
                  <a:pt x="13005" y="0"/>
                  <a:pt x="1271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45" name="Google Shape;1345;p73"/>
          <p:cNvSpPr/>
          <p:nvPr/>
        </p:nvSpPr>
        <p:spPr>
          <a:xfrm rot="-5400000" flipV="1">
            <a:off x="6494491" y="4019127"/>
            <a:ext cx="4541472" cy="45719"/>
          </a:xfrm>
          <a:custGeom>
            <a:avLst/>
            <a:gdLst/>
            <a:ahLst/>
            <a:cxnLst/>
            <a:rect l="l" t="t" r="r" b="b"/>
            <a:pathLst>
              <a:path w="137199" h="1426" extrusionOk="0">
                <a:moveTo>
                  <a:pt x="12716" y="0"/>
                </a:moveTo>
                <a:cubicBezTo>
                  <a:pt x="1" y="0"/>
                  <a:pt x="1" y="1426"/>
                  <a:pt x="12716" y="1426"/>
                </a:cubicBezTo>
                <a:cubicBezTo>
                  <a:pt x="13005" y="1426"/>
                  <a:pt x="13301" y="1425"/>
                  <a:pt x="13603" y="1424"/>
                </a:cubicBezTo>
                <a:cubicBezTo>
                  <a:pt x="54189" y="1285"/>
                  <a:pt x="94810" y="1008"/>
                  <a:pt x="135396" y="800"/>
                </a:cubicBezTo>
                <a:cubicBezTo>
                  <a:pt x="137198" y="800"/>
                  <a:pt x="137198" y="627"/>
                  <a:pt x="135396" y="627"/>
                </a:cubicBezTo>
                <a:cubicBezTo>
                  <a:pt x="94810" y="419"/>
                  <a:pt x="54189" y="141"/>
                  <a:pt x="13603" y="3"/>
                </a:cubicBezTo>
                <a:cubicBezTo>
                  <a:pt x="13301" y="1"/>
                  <a:pt x="13005" y="0"/>
                  <a:pt x="1271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9B48704-2073-E90D-FE00-19E7D20643C7}"/>
              </a:ext>
            </a:extLst>
          </p:cNvPr>
          <p:cNvCxnSpPr>
            <a:cxnSpLocks/>
          </p:cNvCxnSpPr>
          <p:nvPr/>
        </p:nvCxnSpPr>
        <p:spPr>
          <a:xfrm flipV="1">
            <a:off x="0" y="926192"/>
            <a:ext cx="6872288" cy="310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5F2D5B6-4D37-763E-A108-5FEC56E71A03}"/>
              </a:ext>
            </a:extLst>
          </p:cNvPr>
          <p:cNvSpPr/>
          <p:nvPr/>
        </p:nvSpPr>
        <p:spPr>
          <a:xfrm>
            <a:off x="1328738" y="1897216"/>
            <a:ext cx="1685925" cy="561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804DDE8-7CAF-D948-5F90-F318ECB90680}"/>
              </a:ext>
            </a:extLst>
          </p:cNvPr>
          <p:cNvSpPr/>
          <p:nvPr/>
        </p:nvSpPr>
        <p:spPr>
          <a:xfrm>
            <a:off x="3845813" y="1897216"/>
            <a:ext cx="1835728" cy="561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A49E917-EF75-6717-93AB-FEC098C428D8}"/>
              </a:ext>
            </a:extLst>
          </p:cNvPr>
          <p:cNvSpPr/>
          <p:nvPr/>
        </p:nvSpPr>
        <p:spPr>
          <a:xfrm>
            <a:off x="6566688" y="1897216"/>
            <a:ext cx="1685925" cy="561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6EAD91-C4E9-6C65-F44C-DE3A1F2CE2C8}"/>
              </a:ext>
            </a:extLst>
          </p:cNvPr>
          <p:cNvSpPr/>
          <p:nvPr/>
        </p:nvSpPr>
        <p:spPr>
          <a:xfrm>
            <a:off x="9084496" y="1933821"/>
            <a:ext cx="1685925" cy="561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AE82F9C-5A56-FD99-B0FD-EDEF08422F1C}"/>
              </a:ext>
            </a:extLst>
          </p:cNvPr>
          <p:cNvSpPr/>
          <p:nvPr/>
        </p:nvSpPr>
        <p:spPr>
          <a:xfrm>
            <a:off x="1219427" y="4041986"/>
            <a:ext cx="1795236" cy="561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59A1210-F4B4-8C4F-D430-CD09BE8CCDE9}"/>
              </a:ext>
            </a:extLst>
          </p:cNvPr>
          <p:cNvSpPr/>
          <p:nvPr/>
        </p:nvSpPr>
        <p:spPr>
          <a:xfrm>
            <a:off x="3910800" y="3827195"/>
            <a:ext cx="1819793" cy="9019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68975DF-23D8-AB68-6A9A-303502BC02F6}"/>
              </a:ext>
            </a:extLst>
          </p:cNvPr>
          <p:cNvSpPr/>
          <p:nvPr/>
        </p:nvSpPr>
        <p:spPr>
          <a:xfrm>
            <a:off x="6581733" y="3996985"/>
            <a:ext cx="1685925" cy="561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FA0B5A-FA09-828F-FDFA-8590334D86A0}"/>
              </a:ext>
            </a:extLst>
          </p:cNvPr>
          <p:cNvSpPr/>
          <p:nvPr/>
        </p:nvSpPr>
        <p:spPr>
          <a:xfrm>
            <a:off x="9084495" y="4037853"/>
            <a:ext cx="1685925" cy="561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54246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2" name="Google Shape;4312;p102"/>
          <p:cNvSpPr txBox="1">
            <a:spLocks noGrp="1"/>
          </p:cNvSpPr>
          <p:nvPr>
            <p:ph type="title"/>
          </p:nvPr>
        </p:nvSpPr>
        <p:spPr>
          <a:xfrm>
            <a:off x="-2577741" y="296626"/>
            <a:ext cx="10290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INFLUENCE PLOTS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4313" name="Google Shape;4313;p102"/>
          <p:cNvSpPr txBox="1"/>
          <p:nvPr/>
        </p:nvSpPr>
        <p:spPr>
          <a:xfrm>
            <a:off x="260600" y="3205618"/>
            <a:ext cx="2572400" cy="599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 defTabSz="1219170">
              <a:buClr>
                <a:srgbClr val="000000"/>
              </a:buClr>
            </a:pPr>
            <a:r>
              <a:rPr lang="en" sz="1867" i="1" kern="0" dirty="0">
                <a:solidFill>
                  <a:prstClr val="black"/>
                </a:solidFill>
                <a:latin typeface="Livvic"/>
                <a:ea typeface="Livvic"/>
                <a:cs typeface="Livvic"/>
                <a:sym typeface="Livvic"/>
              </a:rPr>
              <a:t>E</a:t>
            </a:r>
            <a:r>
              <a:rPr lang="en-US" sz="1867" i="1" kern="0" dirty="0">
                <a:solidFill>
                  <a:prstClr val="black"/>
                </a:solidFill>
                <a:latin typeface="Livvic"/>
                <a:ea typeface="Livvic"/>
                <a:cs typeface="Livvic"/>
                <a:sym typeface="Livvic"/>
              </a:rPr>
              <a:t>v</a:t>
            </a:r>
            <a:r>
              <a:rPr lang="en" sz="1867" i="1" kern="0" dirty="0" err="1">
                <a:solidFill>
                  <a:prstClr val="black"/>
                </a:solidFill>
                <a:latin typeface="Livvic"/>
                <a:ea typeface="Livvic"/>
                <a:cs typeface="Livvic"/>
                <a:sym typeface="Livvic"/>
              </a:rPr>
              <a:t>ery</a:t>
            </a:r>
            <a:r>
              <a:rPr lang="en" sz="1867" i="1" kern="0" dirty="0">
                <a:solidFill>
                  <a:prstClr val="black"/>
                </a:solidFill>
                <a:latin typeface="Livvic"/>
                <a:ea typeface="Livvic"/>
                <a:cs typeface="Livvic"/>
                <a:sym typeface="Livvic"/>
              </a:rPr>
              <a:t> variable has its own outliers, which poses as a big issue since they are all highly influential. Note as well that the monetary values are very large.  </a:t>
            </a:r>
            <a:endParaRPr sz="1867" i="1" kern="0" dirty="0">
              <a:solidFill>
                <a:prstClr val="black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4314" name="Google Shape;4314;p102"/>
          <p:cNvSpPr txBox="1"/>
          <p:nvPr/>
        </p:nvSpPr>
        <p:spPr>
          <a:xfrm>
            <a:off x="590859" y="1605879"/>
            <a:ext cx="19764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 defTabSz="1219170">
              <a:buClr>
                <a:srgbClr val="000000"/>
              </a:buClr>
            </a:pPr>
            <a:r>
              <a:rPr lang="en-US" sz="2667" kern="0" dirty="0">
                <a:solidFill>
                  <a:prstClr val="black"/>
                </a:solidFill>
                <a:latin typeface="Livvic" pitchFamily="2" charset="77"/>
                <a:ea typeface="Redressed"/>
                <a:cs typeface="Redressed"/>
                <a:sym typeface="Redressed"/>
              </a:rPr>
              <a:t>OUTLIERS</a:t>
            </a:r>
            <a:endParaRPr sz="2667" kern="0" dirty="0">
              <a:solidFill>
                <a:prstClr val="black"/>
              </a:solidFill>
              <a:latin typeface="Livvic" pitchFamily="2" charset="77"/>
              <a:ea typeface="Redressed"/>
              <a:cs typeface="Redressed"/>
              <a:sym typeface="Redressed"/>
            </a:endParaRPr>
          </a:p>
        </p:txBody>
      </p:sp>
      <p:sp>
        <p:nvSpPr>
          <p:cNvPr id="4316" name="Google Shape;4316;p102"/>
          <p:cNvSpPr txBox="1"/>
          <p:nvPr/>
        </p:nvSpPr>
        <p:spPr>
          <a:xfrm>
            <a:off x="1546800" y="3738169"/>
            <a:ext cx="1976400" cy="4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r" defTabSz="1219170">
              <a:buClr>
                <a:srgbClr val="000000"/>
              </a:buClr>
            </a:pPr>
            <a:endParaRPr sz="2667" kern="0" dirty="0">
              <a:solidFill>
                <a:prstClr val="black"/>
              </a:solidFill>
              <a:latin typeface="Redressed"/>
              <a:ea typeface="Redressed"/>
              <a:cs typeface="Redressed"/>
              <a:sym typeface="Redressed"/>
            </a:endParaRPr>
          </a:p>
        </p:txBody>
      </p:sp>
      <p:sp>
        <p:nvSpPr>
          <p:cNvPr id="4337" name="Google Shape;4337;p102"/>
          <p:cNvSpPr/>
          <p:nvPr/>
        </p:nvSpPr>
        <p:spPr>
          <a:xfrm rot="10800000">
            <a:off x="446608" y="2076279"/>
            <a:ext cx="2264901" cy="38033"/>
          </a:xfrm>
          <a:custGeom>
            <a:avLst/>
            <a:gdLst/>
            <a:ahLst/>
            <a:cxnLst/>
            <a:rect l="l" t="t" r="r" b="b"/>
            <a:pathLst>
              <a:path w="3111" h="285" extrusionOk="0">
                <a:moveTo>
                  <a:pt x="2969" y="0"/>
                </a:moveTo>
                <a:cubicBezTo>
                  <a:pt x="2852" y="0"/>
                  <a:pt x="2737" y="14"/>
                  <a:pt x="2626" y="42"/>
                </a:cubicBezTo>
                <a:cubicBezTo>
                  <a:pt x="2532" y="58"/>
                  <a:pt x="2437" y="67"/>
                  <a:pt x="2343" y="71"/>
                </a:cubicBezTo>
                <a:cubicBezTo>
                  <a:pt x="2322" y="71"/>
                  <a:pt x="2294" y="75"/>
                  <a:pt x="2269" y="75"/>
                </a:cubicBezTo>
                <a:cubicBezTo>
                  <a:pt x="2223" y="78"/>
                  <a:pt x="2176" y="81"/>
                  <a:pt x="2130" y="81"/>
                </a:cubicBezTo>
                <a:cubicBezTo>
                  <a:pt x="2111" y="81"/>
                  <a:pt x="2091" y="80"/>
                  <a:pt x="2072" y="79"/>
                </a:cubicBezTo>
                <a:cubicBezTo>
                  <a:pt x="2023" y="75"/>
                  <a:pt x="1974" y="73"/>
                  <a:pt x="1925" y="73"/>
                </a:cubicBezTo>
                <a:cubicBezTo>
                  <a:pt x="1857" y="73"/>
                  <a:pt x="1789" y="76"/>
                  <a:pt x="1720" y="76"/>
                </a:cubicBezTo>
                <a:cubicBezTo>
                  <a:pt x="1698" y="76"/>
                  <a:pt x="1676" y="75"/>
                  <a:pt x="1654" y="75"/>
                </a:cubicBezTo>
                <a:cubicBezTo>
                  <a:pt x="1510" y="75"/>
                  <a:pt x="1366" y="67"/>
                  <a:pt x="1223" y="67"/>
                </a:cubicBezTo>
                <a:cubicBezTo>
                  <a:pt x="1169" y="67"/>
                  <a:pt x="1112" y="75"/>
                  <a:pt x="1063" y="75"/>
                </a:cubicBezTo>
                <a:cubicBezTo>
                  <a:pt x="978" y="78"/>
                  <a:pt x="893" y="91"/>
                  <a:pt x="808" y="91"/>
                </a:cubicBezTo>
                <a:cubicBezTo>
                  <a:pt x="774" y="91"/>
                  <a:pt x="740" y="89"/>
                  <a:pt x="706" y="83"/>
                </a:cubicBezTo>
                <a:cubicBezTo>
                  <a:pt x="624" y="68"/>
                  <a:pt x="542" y="64"/>
                  <a:pt x="460" y="64"/>
                </a:cubicBezTo>
                <a:cubicBezTo>
                  <a:pt x="358" y="64"/>
                  <a:pt x="256" y="71"/>
                  <a:pt x="156" y="71"/>
                </a:cubicBezTo>
                <a:cubicBezTo>
                  <a:pt x="152" y="70"/>
                  <a:pt x="147" y="70"/>
                  <a:pt x="143" y="70"/>
                </a:cubicBezTo>
                <a:cubicBezTo>
                  <a:pt x="86" y="70"/>
                  <a:pt x="34" y="95"/>
                  <a:pt x="0" y="140"/>
                </a:cubicBezTo>
                <a:cubicBezTo>
                  <a:pt x="27" y="177"/>
                  <a:pt x="68" y="198"/>
                  <a:pt x="112" y="198"/>
                </a:cubicBezTo>
                <a:cubicBezTo>
                  <a:pt x="128" y="198"/>
                  <a:pt x="144" y="195"/>
                  <a:pt x="160" y="190"/>
                </a:cubicBezTo>
                <a:cubicBezTo>
                  <a:pt x="185" y="184"/>
                  <a:pt x="210" y="181"/>
                  <a:pt x="236" y="181"/>
                </a:cubicBezTo>
                <a:cubicBezTo>
                  <a:pt x="266" y="181"/>
                  <a:pt x="296" y="185"/>
                  <a:pt x="324" y="194"/>
                </a:cubicBezTo>
                <a:cubicBezTo>
                  <a:pt x="373" y="202"/>
                  <a:pt x="419" y="202"/>
                  <a:pt x="464" y="206"/>
                </a:cubicBezTo>
                <a:cubicBezTo>
                  <a:pt x="504" y="214"/>
                  <a:pt x="545" y="217"/>
                  <a:pt x="586" y="217"/>
                </a:cubicBezTo>
                <a:cubicBezTo>
                  <a:pt x="633" y="217"/>
                  <a:pt x="680" y="213"/>
                  <a:pt x="726" y="206"/>
                </a:cubicBezTo>
                <a:cubicBezTo>
                  <a:pt x="730" y="205"/>
                  <a:pt x="733" y="205"/>
                  <a:pt x="736" y="205"/>
                </a:cubicBezTo>
                <a:cubicBezTo>
                  <a:pt x="745" y="205"/>
                  <a:pt x="753" y="208"/>
                  <a:pt x="759" y="214"/>
                </a:cubicBezTo>
                <a:cubicBezTo>
                  <a:pt x="781" y="226"/>
                  <a:pt x="805" y="233"/>
                  <a:pt x="829" y="233"/>
                </a:cubicBezTo>
                <a:cubicBezTo>
                  <a:pt x="846" y="233"/>
                  <a:pt x="863" y="229"/>
                  <a:pt x="878" y="223"/>
                </a:cubicBezTo>
                <a:cubicBezTo>
                  <a:pt x="927" y="214"/>
                  <a:pt x="972" y="210"/>
                  <a:pt x="1018" y="210"/>
                </a:cubicBezTo>
                <a:cubicBezTo>
                  <a:pt x="1063" y="206"/>
                  <a:pt x="1104" y="206"/>
                  <a:pt x="1149" y="206"/>
                </a:cubicBezTo>
                <a:cubicBezTo>
                  <a:pt x="1165" y="204"/>
                  <a:pt x="1182" y="203"/>
                  <a:pt x="1198" y="203"/>
                </a:cubicBezTo>
                <a:cubicBezTo>
                  <a:pt x="1247" y="203"/>
                  <a:pt x="1296" y="212"/>
                  <a:pt x="1342" y="231"/>
                </a:cubicBezTo>
                <a:cubicBezTo>
                  <a:pt x="1391" y="247"/>
                  <a:pt x="1440" y="251"/>
                  <a:pt x="1489" y="251"/>
                </a:cubicBezTo>
                <a:cubicBezTo>
                  <a:pt x="1592" y="255"/>
                  <a:pt x="1695" y="255"/>
                  <a:pt x="1797" y="259"/>
                </a:cubicBezTo>
                <a:cubicBezTo>
                  <a:pt x="2002" y="268"/>
                  <a:pt x="2199" y="280"/>
                  <a:pt x="2405" y="284"/>
                </a:cubicBezTo>
                <a:cubicBezTo>
                  <a:pt x="2416" y="285"/>
                  <a:pt x="2427" y="285"/>
                  <a:pt x="2439" y="285"/>
                </a:cubicBezTo>
                <a:cubicBezTo>
                  <a:pt x="2530" y="285"/>
                  <a:pt x="2621" y="272"/>
                  <a:pt x="2712" y="272"/>
                </a:cubicBezTo>
                <a:cubicBezTo>
                  <a:pt x="2747" y="270"/>
                  <a:pt x="2782" y="269"/>
                  <a:pt x="2817" y="269"/>
                </a:cubicBezTo>
                <a:cubicBezTo>
                  <a:pt x="2852" y="269"/>
                  <a:pt x="2887" y="270"/>
                  <a:pt x="2922" y="272"/>
                </a:cubicBezTo>
                <a:cubicBezTo>
                  <a:pt x="2954" y="280"/>
                  <a:pt x="2987" y="284"/>
                  <a:pt x="3020" y="284"/>
                </a:cubicBezTo>
                <a:cubicBezTo>
                  <a:pt x="3049" y="280"/>
                  <a:pt x="3082" y="276"/>
                  <a:pt x="3110" y="276"/>
                </a:cubicBezTo>
                <a:lnTo>
                  <a:pt x="3110" y="9"/>
                </a:lnTo>
                <a:lnTo>
                  <a:pt x="3086" y="5"/>
                </a:lnTo>
                <a:cubicBezTo>
                  <a:pt x="3047" y="2"/>
                  <a:pt x="3008" y="0"/>
                  <a:pt x="29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339" name="Google Shape;4339;p102"/>
          <p:cNvSpPr/>
          <p:nvPr/>
        </p:nvSpPr>
        <p:spPr>
          <a:xfrm>
            <a:off x="8668650" y="4208568"/>
            <a:ext cx="2264901" cy="38033"/>
          </a:xfrm>
          <a:custGeom>
            <a:avLst/>
            <a:gdLst/>
            <a:ahLst/>
            <a:cxnLst/>
            <a:rect l="l" t="t" r="r" b="b"/>
            <a:pathLst>
              <a:path w="3111" h="285" extrusionOk="0">
                <a:moveTo>
                  <a:pt x="2969" y="0"/>
                </a:moveTo>
                <a:cubicBezTo>
                  <a:pt x="2852" y="0"/>
                  <a:pt x="2737" y="14"/>
                  <a:pt x="2626" y="42"/>
                </a:cubicBezTo>
                <a:cubicBezTo>
                  <a:pt x="2532" y="58"/>
                  <a:pt x="2437" y="67"/>
                  <a:pt x="2343" y="71"/>
                </a:cubicBezTo>
                <a:cubicBezTo>
                  <a:pt x="2322" y="71"/>
                  <a:pt x="2294" y="75"/>
                  <a:pt x="2269" y="75"/>
                </a:cubicBezTo>
                <a:cubicBezTo>
                  <a:pt x="2223" y="78"/>
                  <a:pt x="2176" y="81"/>
                  <a:pt x="2130" y="81"/>
                </a:cubicBezTo>
                <a:cubicBezTo>
                  <a:pt x="2111" y="81"/>
                  <a:pt x="2091" y="80"/>
                  <a:pt x="2072" y="79"/>
                </a:cubicBezTo>
                <a:cubicBezTo>
                  <a:pt x="2023" y="75"/>
                  <a:pt x="1974" y="73"/>
                  <a:pt x="1925" y="73"/>
                </a:cubicBezTo>
                <a:cubicBezTo>
                  <a:pt x="1857" y="73"/>
                  <a:pt x="1789" y="76"/>
                  <a:pt x="1720" y="76"/>
                </a:cubicBezTo>
                <a:cubicBezTo>
                  <a:pt x="1698" y="76"/>
                  <a:pt x="1676" y="75"/>
                  <a:pt x="1654" y="75"/>
                </a:cubicBezTo>
                <a:cubicBezTo>
                  <a:pt x="1510" y="75"/>
                  <a:pt x="1366" y="67"/>
                  <a:pt x="1223" y="67"/>
                </a:cubicBezTo>
                <a:cubicBezTo>
                  <a:pt x="1169" y="67"/>
                  <a:pt x="1112" y="75"/>
                  <a:pt x="1063" y="75"/>
                </a:cubicBezTo>
                <a:cubicBezTo>
                  <a:pt x="978" y="78"/>
                  <a:pt x="893" y="91"/>
                  <a:pt x="808" y="91"/>
                </a:cubicBezTo>
                <a:cubicBezTo>
                  <a:pt x="774" y="91"/>
                  <a:pt x="740" y="89"/>
                  <a:pt x="706" y="83"/>
                </a:cubicBezTo>
                <a:cubicBezTo>
                  <a:pt x="624" y="68"/>
                  <a:pt x="542" y="64"/>
                  <a:pt x="460" y="64"/>
                </a:cubicBezTo>
                <a:cubicBezTo>
                  <a:pt x="358" y="64"/>
                  <a:pt x="256" y="71"/>
                  <a:pt x="156" y="71"/>
                </a:cubicBezTo>
                <a:cubicBezTo>
                  <a:pt x="152" y="70"/>
                  <a:pt x="147" y="70"/>
                  <a:pt x="143" y="70"/>
                </a:cubicBezTo>
                <a:cubicBezTo>
                  <a:pt x="86" y="70"/>
                  <a:pt x="34" y="95"/>
                  <a:pt x="0" y="140"/>
                </a:cubicBezTo>
                <a:cubicBezTo>
                  <a:pt x="27" y="177"/>
                  <a:pt x="68" y="198"/>
                  <a:pt x="112" y="198"/>
                </a:cubicBezTo>
                <a:cubicBezTo>
                  <a:pt x="128" y="198"/>
                  <a:pt x="144" y="195"/>
                  <a:pt x="160" y="190"/>
                </a:cubicBezTo>
                <a:cubicBezTo>
                  <a:pt x="185" y="184"/>
                  <a:pt x="210" y="181"/>
                  <a:pt x="236" y="181"/>
                </a:cubicBezTo>
                <a:cubicBezTo>
                  <a:pt x="266" y="181"/>
                  <a:pt x="296" y="185"/>
                  <a:pt x="324" y="194"/>
                </a:cubicBezTo>
                <a:cubicBezTo>
                  <a:pt x="373" y="202"/>
                  <a:pt x="419" y="202"/>
                  <a:pt x="464" y="206"/>
                </a:cubicBezTo>
                <a:cubicBezTo>
                  <a:pt x="504" y="214"/>
                  <a:pt x="545" y="217"/>
                  <a:pt x="586" y="217"/>
                </a:cubicBezTo>
                <a:cubicBezTo>
                  <a:pt x="633" y="217"/>
                  <a:pt x="680" y="213"/>
                  <a:pt x="726" y="206"/>
                </a:cubicBezTo>
                <a:cubicBezTo>
                  <a:pt x="730" y="205"/>
                  <a:pt x="733" y="205"/>
                  <a:pt x="736" y="205"/>
                </a:cubicBezTo>
                <a:cubicBezTo>
                  <a:pt x="745" y="205"/>
                  <a:pt x="753" y="208"/>
                  <a:pt x="759" y="214"/>
                </a:cubicBezTo>
                <a:cubicBezTo>
                  <a:pt x="781" y="226"/>
                  <a:pt x="805" y="233"/>
                  <a:pt x="829" y="233"/>
                </a:cubicBezTo>
                <a:cubicBezTo>
                  <a:pt x="846" y="233"/>
                  <a:pt x="863" y="229"/>
                  <a:pt x="878" y="223"/>
                </a:cubicBezTo>
                <a:cubicBezTo>
                  <a:pt x="927" y="214"/>
                  <a:pt x="972" y="210"/>
                  <a:pt x="1018" y="210"/>
                </a:cubicBezTo>
                <a:cubicBezTo>
                  <a:pt x="1063" y="206"/>
                  <a:pt x="1104" y="206"/>
                  <a:pt x="1149" y="206"/>
                </a:cubicBezTo>
                <a:cubicBezTo>
                  <a:pt x="1165" y="204"/>
                  <a:pt x="1182" y="203"/>
                  <a:pt x="1198" y="203"/>
                </a:cubicBezTo>
                <a:cubicBezTo>
                  <a:pt x="1247" y="203"/>
                  <a:pt x="1296" y="212"/>
                  <a:pt x="1342" y="231"/>
                </a:cubicBezTo>
                <a:cubicBezTo>
                  <a:pt x="1391" y="247"/>
                  <a:pt x="1440" y="251"/>
                  <a:pt x="1489" y="251"/>
                </a:cubicBezTo>
                <a:cubicBezTo>
                  <a:pt x="1592" y="255"/>
                  <a:pt x="1695" y="255"/>
                  <a:pt x="1797" y="259"/>
                </a:cubicBezTo>
                <a:cubicBezTo>
                  <a:pt x="2002" y="268"/>
                  <a:pt x="2199" y="280"/>
                  <a:pt x="2405" y="284"/>
                </a:cubicBezTo>
                <a:cubicBezTo>
                  <a:pt x="2416" y="285"/>
                  <a:pt x="2427" y="285"/>
                  <a:pt x="2439" y="285"/>
                </a:cubicBezTo>
                <a:cubicBezTo>
                  <a:pt x="2530" y="285"/>
                  <a:pt x="2621" y="272"/>
                  <a:pt x="2712" y="272"/>
                </a:cubicBezTo>
                <a:cubicBezTo>
                  <a:pt x="2747" y="270"/>
                  <a:pt x="2782" y="269"/>
                  <a:pt x="2817" y="269"/>
                </a:cubicBezTo>
                <a:cubicBezTo>
                  <a:pt x="2852" y="269"/>
                  <a:pt x="2887" y="270"/>
                  <a:pt x="2922" y="272"/>
                </a:cubicBezTo>
                <a:cubicBezTo>
                  <a:pt x="2954" y="280"/>
                  <a:pt x="2987" y="284"/>
                  <a:pt x="3020" y="284"/>
                </a:cubicBezTo>
                <a:cubicBezTo>
                  <a:pt x="3049" y="280"/>
                  <a:pt x="3082" y="276"/>
                  <a:pt x="3110" y="276"/>
                </a:cubicBezTo>
                <a:lnTo>
                  <a:pt x="3110" y="9"/>
                </a:lnTo>
                <a:lnTo>
                  <a:pt x="3086" y="5"/>
                </a:lnTo>
                <a:cubicBezTo>
                  <a:pt x="3047" y="2"/>
                  <a:pt x="3008" y="0"/>
                  <a:pt x="29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0F691AF-21EA-8167-D8D3-583083C660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2445" y="1479490"/>
            <a:ext cx="8747199" cy="5156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56DEA31-933A-0EB2-F122-7AF453791C76}"/>
              </a:ext>
            </a:extLst>
          </p:cNvPr>
          <p:cNvCxnSpPr>
            <a:cxnSpLocks/>
          </p:cNvCxnSpPr>
          <p:nvPr/>
        </p:nvCxnSpPr>
        <p:spPr>
          <a:xfrm flipV="1">
            <a:off x="0" y="1008745"/>
            <a:ext cx="7712259" cy="514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3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64" name="Rectangle 3563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57" name="Google Shape;3557;p97"/>
          <p:cNvSpPr txBox="1">
            <a:spLocks noGrp="1"/>
          </p:cNvSpPr>
          <p:nvPr>
            <p:ph type="title"/>
          </p:nvPr>
        </p:nvSpPr>
        <p:spPr>
          <a:xfrm>
            <a:off x="208005" y="169772"/>
            <a:ext cx="10515600" cy="150588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algn="l" defTabSz="914400">
              <a:spcBef>
                <a:spcPct val="0"/>
              </a:spcBef>
            </a:pPr>
            <a:r>
              <a:rPr lang="en-US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</a:rPr>
              <a:t>OUTLIERS BY VARIABLE</a:t>
            </a:r>
          </a:p>
        </p:txBody>
      </p:sp>
      <p:graphicFrame>
        <p:nvGraphicFramePr>
          <p:cNvPr id="3559" name="Google Shape;3559;p97"/>
          <p:cNvGraphicFramePr/>
          <p:nvPr>
            <p:extLst>
              <p:ext uri="{D42A27DB-BD31-4B8C-83A1-F6EECF244321}">
                <p14:modId xmlns:p14="http://schemas.microsoft.com/office/powerpoint/2010/main" val="591820305"/>
              </p:ext>
            </p:extLst>
          </p:nvPr>
        </p:nvGraphicFramePr>
        <p:xfrm>
          <a:off x="1682278" y="1845426"/>
          <a:ext cx="8824391" cy="4450304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02718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37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935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292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Population</a:t>
                      </a:r>
                      <a:endParaRPr sz="1800" b="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   10</a:t>
                      </a:r>
                      <a:endParaRPr sz="180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Bangladesh, China, India, Indonesia, Japan, Mexico, Nigeria, Pakistan, Russia, U.S.</a:t>
                      </a:r>
                      <a:endParaRPr sz="160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92213">
                <a:tc>
                  <a:txBody>
                    <a:bodyPr/>
                    <a:lstStyle/>
                    <a:p>
                      <a:pPr marL="0" marR="381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Land Size</a:t>
                      </a:r>
                      <a:endParaRPr sz="180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   11</a:t>
                      </a:r>
                      <a:endParaRPr sz="180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  <a:p>
                      <a:pPr marL="0" marR="0" lvl="0" indent="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Bangladesh, China, India, Indonesia, Japan, Mexico, Nigeria, Pakistan, Russia, U.S., Vietnam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10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9200">
                <a:tc>
                  <a:txBody>
                    <a:bodyPr/>
                    <a:lstStyle/>
                    <a:p>
                      <a:pPr marL="0" marR="381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Exports</a:t>
                      </a:r>
                      <a:endParaRPr sz="180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    8 </a:t>
                      </a:r>
                      <a:endParaRPr sz="180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Algeria, Argentina, China, Colombia, DR Congo, India, Russia,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Saudia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 Arabia, U.S.</a:t>
                      </a:r>
                      <a:endParaRPr sz="1600" dirty="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107223" marR="107223" marT="107223" marB="107223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0491">
                <a:tc>
                  <a:txBody>
                    <a:bodyPr/>
                    <a:lstStyle/>
                    <a:p>
                      <a:pPr marL="0" marR="381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Labor Force</a:t>
                      </a:r>
                      <a:endParaRPr sz="180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   16</a:t>
                      </a:r>
                      <a:endParaRPr sz="180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China, Denmark, France, India, Indonesia, Ireland, Japan, Mexico, Russia, </a:t>
                      </a:r>
                      <a:r>
                        <a:rPr lang="en-US" sz="1600" err="1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Saudia</a:t>
                      </a:r>
                      <a:r>
                        <a:rPr lang="en-US" sz="160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 Arabia, South Korea, Thailand, Turkey, UK, U.S., Vietnam</a:t>
                      </a:r>
                      <a:endParaRPr sz="160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9200">
                <a:tc>
                  <a:txBody>
                    <a:bodyPr/>
                    <a:lstStyle/>
                    <a:p>
                      <a:pPr marL="0" marR="3810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Military Spend</a:t>
                      </a:r>
                      <a:endParaRPr sz="180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Livvic" pitchFamily="2" charset="77"/>
                          <a:ea typeface="Redressed"/>
                          <a:cs typeface="Redressed"/>
                          <a:sym typeface="Redressed"/>
                        </a:rPr>
                        <a:t>   11</a:t>
                      </a:r>
                      <a:endParaRPr sz="1800">
                        <a:solidFill>
                          <a:schemeClr val="dk1"/>
                        </a:solidFill>
                        <a:latin typeface="Livvic" pitchFamily="2" charset="77"/>
                        <a:ea typeface="Redressed"/>
                        <a:cs typeface="Redressed"/>
                        <a:sym typeface="Redressed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Livvic"/>
                          <a:ea typeface="Livvic"/>
                          <a:cs typeface="Livvic"/>
                          <a:sym typeface="Livvic"/>
                        </a:rPr>
                        <a:t>China, France, India, Israel, Japan, Romania, Rwanda, South Africa, Turkey, UK, U.S.</a:t>
                      </a:r>
                      <a:endParaRPr sz="1600" dirty="0">
                        <a:solidFill>
                          <a:schemeClr val="dk1"/>
                        </a:solidFill>
                        <a:latin typeface="Livvic"/>
                        <a:ea typeface="Livvic"/>
                        <a:cs typeface="Livvic"/>
                        <a:sym typeface="Livvic"/>
                      </a:endParaRPr>
                    </a:p>
                  </a:txBody>
                  <a:tcPr marL="107223" marR="107223" marT="107223" marB="107223" anchor="ctr">
                    <a:lnL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24FB1D7-FAF1-5B44-829F-292A4B9131C4}"/>
              </a:ext>
            </a:extLst>
          </p:cNvPr>
          <p:cNvCxnSpPr/>
          <p:nvPr/>
        </p:nvCxnSpPr>
        <p:spPr>
          <a:xfrm>
            <a:off x="0" y="1433384"/>
            <a:ext cx="758704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8"/>
          <p:cNvSpPr/>
          <p:nvPr/>
        </p:nvSpPr>
        <p:spPr>
          <a:xfrm>
            <a:off x="66295" y="261899"/>
            <a:ext cx="1451200" cy="1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0" name="Google Shape;500;p58"/>
          <p:cNvSpPr/>
          <p:nvPr/>
        </p:nvSpPr>
        <p:spPr>
          <a:xfrm>
            <a:off x="231071" y="286202"/>
            <a:ext cx="1451307" cy="1315321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1" name="Google Shape;501;p58"/>
          <p:cNvSpPr txBox="1">
            <a:spLocks noGrp="1"/>
          </p:cNvSpPr>
          <p:nvPr>
            <p:ph type="title"/>
          </p:nvPr>
        </p:nvSpPr>
        <p:spPr>
          <a:xfrm>
            <a:off x="2572522" y="2233400"/>
            <a:ext cx="7046951" cy="1195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PCA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502" name="Google Shape;502;p58"/>
          <p:cNvSpPr txBox="1">
            <a:spLocks noGrp="1"/>
          </p:cNvSpPr>
          <p:nvPr>
            <p:ph type="title" idx="2"/>
          </p:nvPr>
        </p:nvSpPr>
        <p:spPr>
          <a:xfrm>
            <a:off x="195288" y="382661"/>
            <a:ext cx="1451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503" name="Google Shape;503;p58"/>
          <p:cNvSpPr txBox="1">
            <a:spLocks noGrp="1"/>
          </p:cNvSpPr>
          <p:nvPr>
            <p:ph type="subTitle" idx="1"/>
          </p:nvPr>
        </p:nvSpPr>
        <p:spPr>
          <a:xfrm>
            <a:off x="3504903" y="3429000"/>
            <a:ext cx="5182188" cy="79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i="1" dirty="0"/>
              <a:t>Principal Component Analysis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40590056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" name="Google Shape;2037;p85"/>
          <p:cNvSpPr txBox="1">
            <a:spLocks noGrp="1"/>
          </p:cNvSpPr>
          <p:nvPr>
            <p:ph type="title"/>
          </p:nvPr>
        </p:nvSpPr>
        <p:spPr>
          <a:xfrm>
            <a:off x="-2672162" y="198772"/>
            <a:ext cx="10290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PCA OBJECTIVES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2039" name="Google Shape;2039;p85"/>
          <p:cNvSpPr txBox="1"/>
          <p:nvPr/>
        </p:nvSpPr>
        <p:spPr>
          <a:xfrm>
            <a:off x="8149271" y="2987899"/>
            <a:ext cx="3023600" cy="44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Intermediary</a:t>
            </a:r>
            <a:endParaRPr sz="2400" b="1"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41" name="Google Shape;2041;p85"/>
          <p:cNvSpPr txBox="1"/>
          <p:nvPr/>
        </p:nvSpPr>
        <p:spPr>
          <a:xfrm>
            <a:off x="1039205" y="2987899"/>
            <a:ext cx="3023600" cy="44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2400" b="1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Data Reduction</a:t>
            </a:r>
            <a:endParaRPr sz="2400" b="1"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43" name="Google Shape;2043;p85"/>
          <p:cNvSpPr txBox="1"/>
          <p:nvPr/>
        </p:nvSpPr>
        <p:spPr>
          <a:xfrm>
            <a:off x="4594238" y="2987899"/>
            <a:ext cx="3023600" cy="441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sz="2400" b="1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Interpretation</a:t>
            </a:r>
            <a:endParaRPr sz="2400" b="1"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2044" name="Google Shape;2044;p85"/>
          <p:cNvSpPr/>
          <p:nvPr/>
        </p:nvSpPr>
        <p:spPr>
          <a:xfrm>
            <a:off x="2013305" y="1440373"/>
            <a:ext cx="1055200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2045" name="Google Shape;2045;p85"/>
          <p:cNvSpPr/>
          <p:nvPr/>
        </p:nvSpPr>
        <p:spPr>
          <a:xfrm>
            <a:off x="2013267" y="1440368"/>
            <a:ext cx="1055131" cy="956267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dirty="0">
                <a:solidFill>
                  <a:schemeClr val="dk1"/>
                </a:solidFill>
                <a:latin typeface="Livvic" pitchFamily="2" charset="77"/>
                <a:ea typeface="Redressed"/>
                <a:cs typeface="Redressed"/>
                <a:sym typeface="Redressed"/>
              </a:rPr>
              <a:t>01</a:t>
            </a:r>
            <a:endParaRPr sz="2400" dirty="0">
              <a:latin typeface="Livvic" pitchFamily="2" charset="77"/>
            </a:endParaRPr>
          </a:p>
        </p:txBody>
      </p:sp>
      <p:sp>
        <p:nvSpPr>
          <p:cNvPr id="2046" name="Google Shape;2046;p85"/>
          <p:cNvSpPr/>
          <p:nvPr/>
        </p:nvSpPr>
        <p:spPr>
          <a:xfrm rot="5400000" flipH="1">
            <a:off x="2312231" y="2578680"/>
            <a:ext cx="457173" cy="46533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47" name="Google Shape;2047;p85"/>
          <p:cNvSpPr/>
          <p:nvPr/>
        </p:nvSpPr>
        <p:spPr>
          <a:xfrm>
            <a:off x="5568305" y="1440373"/>
            <a:ext cx="1055200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2048" name="Google Shape;2048;p85"/>
          <p:cNvSpPr/>
          <p:nvPr/>
        </p:nvSpPr>
        <p:spPr>
          <a:xfrm>
            <a:off x="5568267" y="1440368"/>
            <a:ext cx="1055131" cy="956267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dirty="0">
                <a:solidFill>
                  <a:schemeClr val="dk1"/>
                </a:solidFill>
                <a:latin typeface="Livvic" pitchFamily="2" charset="77"/>
                <a:ea typeface="Redressed"/>
                <a:cs typeface="Redressed"/>
                <a:sym typeface="Redressed"/>
              </a:rPr>
              <a:t>02</a:t>
            </a:r>
            <a:endParaRPr sz="2400" dirty="0">
              <a:latin typeface="Livvic" pitchFamily="2" charset="77"/>
            </a:endParaRPr>
          </a:p>
        </p:txBody>
      </p:sp>
      <p:sp>
        <p:nvSpPr>
          <p:cNvPr id="2049" name="Google Shape;2049;p85"/>
          <p:cNvSpPr/>
          <p:nvPr/>
        </p:nvSpPr>
        <p:spPr>
          <a:xfrm rot="5400000" flipH="1">
            <a:off x="5884700" y="2584216"/>
            <a:ext cx="422233" cy="46533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50" name="Google Shape;2050;p85"/>
          <p:cNvSpPr/>
          <p:nvPr/>
        </p:nvSpPr>
        <p:spPr>
          <a:xfrm>
            <a:off x="9123300" y="1440373"/>
            <a:ext cx="1055200" cy="9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3733" dirty="0">
                <a:solidFill>
                  <a:schemeClr val="dk1"/>
                </a:solidFill>
                <a:latin typeface="Livvic" pitchFamily="2" charset="77"/>
                <a:ea typeface="Redressed"/>
                <a:cs typeface="Redressed"/>
                <a:sym typeface="Redressed"/>
              </a:rPr>
              <a:t>03</a:t>
            </a:r>
            <a:endParaRPr sz="2400" dirty="0">
              <a:latin typeface="Livvic" pitchFamily="2" charset="77"/>
            </a:endParaRPr>
          </a:p>
        </p:txBody>
      </p:sp>
      <p:sp>
        <p:nvSpPr>
          <p:cNvPr id="2051" name="Google Shape;2051;p85"/>
          <p:cNvSpPr/>
          <p:nvPr/>
        </p:nvSpPr>
        <p:spPr>
          <a:xfrm>
            <a:off x="9123335" y="1440368"/>
            <a:ext cx="1055131" cy="956267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2052" name="Google Shape;2052;p85"/>
          <p:cNvSpPr/>
          <p:nvPr/>
        </p:nvSpPr>
        <p:spPr>
          <a:xfrm rot="5400000" flipH="1">
            <a:off x="9439784" y="2584216"/>
            <a:ext cx="422233" cy="46533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53" name="Google Shape;2053;p85"/>
          <p:cNvSpPr/>
          <p:nvPr/>
        </p:nvSpPr>
        <p:spPr>
          <a:xfrm rot="5400000">
            <a:off x="6053805" y="-2370695"/>
            <a:ext cx="84367" cy="10424625"/>
          </a:xfrm>
          <a:custGeom>
            <a:avLst/>
            <a:gdLst/>
            <a:ahLst/>
            <a:cxnLst/>
            <a:rect l="l" t="t" r="r" b="b"/>
            <a:pathLst>
              <a:path w="449" h="48883" extrusionOk="0">
                <a:moveTo>
                  <a:pt x="354" y="0"/>
                </a:moveTo>
                <a:cubicBezTo>
                  <a:pt x="317" y="0"/>
                  <a:pt x="276" y="714"/>
                  <a:pt x="239" y="1945"/>
                </a:cubicBezTo>
                <a:cubicBezTo>
                  <a:pt x="223" y="2565"/>
                  <a:pt x="202" y="3308"/>
                  <a:pt x="182" y="4157"/>
                </a:cubicBezTo>
                <a:cubicBezTo>
                  <a:pt x="177" y="4370"/>
                  <a:pt x="173" y="4592"/>
                  <a:pt x="169" y="4814"/>
                </a:cubicBezTo>
                <a:cubicBezTo>
                  <a:pt x="169" y="4924"/>
                  <a:pt x="165" y="5035"/>
                  <a:pt x="165" y="5150"/>
                </a:cubicBezTo>
                <a:cubicBezTo>
                  <a:pt x="161" y="5249"/>
                  <a:pt x="161" y="5351"/>
                  <a:pt x="157" y="5458"/>
                </a:cubicBezTo>
                <a:cubicBezTo>
                  <a:pt x="145" y="5880"/>
                  <a:pt x="124" y="6356"/>
                  <a:pt x="112" y="6902"/>
                </a:cubicBezTo>
                <a:cubicBezTo>
                  <a:pt x="104" y="7157"/>
                  <a:pt x="91" y="7575"/>
                  <a:pt x="95" y="8117"/>
                </a:cubicBezTo>
                <a:cubicBezTo>
                  <a:pt x="99" y="8642"/>
                  <a:pt x="116" y="9241"/>
                  <a:pt x="124" y="9840"/>
                </a:cubicBezTo>
                <a:cubicBezTo>
                  <a:pt x="132" y="10415"/>
                  <a:pt x="112" y="11096"/>
                  <a:pt x="87" y="11966"/>
                </a:cubicBezTo>
                <a:cubicBezTo>
                  <a:pt x="83" y="12183"/>
                  <a:pt x="75" y="12413"/>
                  <a:pt x="75" y="12655"/>
                </a:cubicBezTo>
                <a:cubicBezTo>
                  <a:pt x="71" y="12877"/>
                  <a:pt x="71" y="13106"/>
                  <a:pt x="71" y="13336"/>
                </a:cubicBezTo>
                <a:cubicBezTo>
                  <a:pt x="67" y="13792"/>
                  <a:pt x="67" y="14259"/>
                  <a:pt x="63" y="14748"/>
                </a:cubicBezTo>
                <a:cubicBezTo>
                  <a:pt x="58" y="14994"/>
                  <a:pt x="58" y="15244"/>
                  <a:pt x="58" y="15494"/>
                </a:cubicBezTo>
                <a:cubicBezTo>
                  <a:pt x="58" y="15769"/>
                  <a:pt x="58" y="16040"/>
                  <a:pt x="63" y="16303"/>
                </a:cubicBezTo>
                <a:cubicBezTo>
                  <a:pt x="71" y="16832"/>
                  <a:pt x="79" y="17345"/>
                  <a:pt x="79" y="17837"/>
                </a:cubicBezTo>
                <a:cubicBezTo>
                  <a:pt x="71" y="18900"/>
                  <a:pt x="67" y="20008"/>
                  <a:pt x="58" y="21141"/>
                </a:cubicBezTo>
                <a:cubicBezTo>
                  <a:pt x="50" y="21703"/>
                  <a:pt x="42" y="22285"/>
                  <a:pt x="38" y="22889"/>
                </a:cubicBezTo>
                <a:cubicBezTo>
                  <a:pt x="34" y="23475"/>
                  <a:pt x="34" y="24070"/>
                  <a:pt x="34" y="24669"/>
                </a:cubicBezTo>
                <a:cubicBezTo>
                  <a:pt x="34" y="25855"/>
                  <a:pt x="34" y="27053"/>
                  <a:pt x="34" y="28252"/>
                </a:cubicBezTo>
                <a:lnTo>
                  <a:pt x="34" y="30229"/>
                </a:lnTo>
                <a:cubicBezTo>
                  <a:pt x="34" y="30558"/>
                  <a:pt x="30" y="30878"/>
                  <a:pt x="34" y="31231"/>
                </a:cubicBezTo>
                <a:cubicBezTo>
                  <a:pt x="34" y="31571"/>
                  <a:pt x="42" y="31899"/>
                  <a:pt x="50" y="32219"/>
                </a:cubicBezTo>
                <a:cubicBezTo>
                  <a:pt x="54" y="32539"/>
                  <a:pt x="63" y="32851"/>
                  <a:pt x="63" y="33147"/>
                </a:cubicBezTo>
                <a:cubicBezTo>
                  <a:pt x="67" y="33446"/>
                  <a:pt x="63" y="33754"/>
                  <a:pt x="58" y="34062"/>
                </a:cubicBezTo>
                <a:cubicBezTo>
                  <a:pt x="54" y="34673"/>
                  <a:pt x="38" y="35297"/>
                  <a:pt x="38" y="35925"/>
                </a:cubicBezTo>
                <a:cubicBezTo>
                  <a:pt x="34" y="36552"/>
                  <a:pt x="42" y="37156"/>
                  <a:pt x="42" y="37730"/>
                </a:cubicBezTo>
                <a:lnTo>
                  <a:pt x="42" y="38575"/>
                </a:lnTo>
                <a:cubicBezTo>
                  <a:pt x="38" y="38858"/>
                  <a:pt x="38" y="39138"/>
                  <a:pt x="38" y="39417"/>
                </a:cubicBezTo>
                <a:cubicBezTo>
                  <a:pt x="34" y="39970"/>
                  <a:pt x="34" y="40504"/>
                  <a:pt x="30" y="41021"/>
                </a:cubicBezTo>
                <a:cubicBezTo>
                  <a:pt x="30" y="41526"/>
                  <a:pt x="22" y="42006"/>
                  <a:pt x="13" y="42482"/>
                </a:cubicBezTo>
                <a:cubicBezTo>
                  <a:pt x="5" y="42962"/>
                  <a:pt x="1" y="43442"/>
                  <a:pt x="1" y="43897"/>
                </a:cubicBezTo>
                <a:cubicBezTo>
                  <a:pt x="1" y="44357"/>
                  <a:pt x="5" y="44771"/>
                  <a:pt x="13" y="45161"/>
                </a:cubicBezTo>
                <a:cubicBezTo>
                  <a:pt x="17" y="45547"/>
                  <a:pt x="22" y="45887"/>
                  <a:pt x="26" y="46212"/>
                </a:cubicBezTo>
                <a:cubicBezTo>
                  <a:pt x="26" y="46540"/>
                  <a:pt x="30" y="46852"/>
                  <a:pt x="34" y="47127"/>
                </a:cubicBezTo>
                <a:cubicBezTo>
                  <a:pt x="46" y="48239"/>
                  <a:pt x="75" y="48870"/>
                  <a:pt x="128" y="48883"/>
                </a:cubicBezTo>
                <a:cubicBezTo>
                  <a:pt x="129" y="48883"/>
                  <a:pt x="129" y="48883"/>
                  <a:pt x="129" y="48883"/>
                </a:cubicBezTo>
                <a:cubicBezTo>
                  <a:pt x="178" y="48883"/>
                  <a:pt x="206" y="48256"/>
                  <a:pt x="223" y="47139"/>
                </a:cubicBezTo>
                <a:cubicBezTo>
                  <a:pt x="227" y="46856"/>
                  <a:pt x="231" y="46552"/>
                  <a:pt x="231" y="46203"/>
                </a:cubicBezTo>
                <a:cubicBezTo>
                  <a:pt x="231" y="45842"/>
                  <a:pt x="231" y="45461"/>
                  <a:pt x="227" y="45071"/>
                </a:cubicBezTo>
                <a:cubicBezTo>
                  <a:pt x="223" y="44677"/>
                  <a:pt x="214" y="44267"/>
                  <a:pt x="214" y="43856"/>
                </a:cubicBezTo>
                <a:cubicBezTo>
                  <a:pt x="214" y="43446"/>
                  <a:pt x="218" y="42999"/>
                  <a:pt x="223" y="42523"/>
                </a:cubicBezTo>
                <a:cubicBezTo>
                  <a:pt x="227" y="42047"/>
                  <a:pt x="231" y="41505"/>
                  <a:pt x="231" y="40972"/>
                </a:cubicBezTo>
                <a:cubicBezTo>
                  <a:pt x="227" y="40446"/>
                  <a:pt x="227" y="39905"/>
                  <a:pt x="227" y="39347"/>
                </a:cubicBezTo>
                <a:lnTo>
                  <a:pt x="227" y="38497"/>
                </a:lnTo>
                <a:cubicBezTo>
                  <a:pt x="227" y="38198"/>
                  <a:pt x="223" y="37902"/>
                  <a:pt x="218" y="37607"/>
                </a:cubicBezTo>
                <a:cubicBezTo>
                  <a:pt x="214" y="37016"/>
                  <a:pt x="206" y="36429"/>
                  <a:pt x="206" y="35843"/>
                </a:cubicBezTo>
                <a:cubicBezTo>
                  <a:pt x="206" y="35252"/>
                  <a:pt x="214" y="34636"/>
                  <a:pt x="223" y="33992"/>
                </a:cubicBezTo>
                <a:cubicBezTo>
                  <a:pt x="223" y="33672"/>
                  <a:pt x="227" y="33327"/>
                  <a:pt x="223" y="32991"/>
                </a:cubicBezTo>
                <a:cubicBezTo>
                  <a:pt x="218" y="32654"/>
                  <a:pt x="210" y="32326"/>
                  <a:pt x="202" y="32006"/>
                </a:cubicBezTo>
                <a:cubicBezTo>
                  <a:pt x="198" y="31690"/>
                  <a:pt x="190" y="31378"/>
                  <a:pt x="190" y="31075"/>
                </a:cubicBezTo>
                <a:lnTo>
                  <a:pt x="190" y="30849"/>
                </a:lnTo>
                <a:lnTo>
                  <a:pt x="190" y="30603"/>
                </a:lnTo>
                <a:lnTo>
                  <a:pt x="190" y="30110"/>
                </a:lnTo>
                <a:cubicBezTo>
                  <a:pt x="194" y="29458"/>
                  <a:pt x="198" y="28797"/>
                  <a:pt x="198" y="28137"/>
                </a:cubicBezTo>
                <a:cubicBezTo>
                  <a:pt x="210" y="26943"/>
                  <a:pt x="214" y="25744"/>
                  <a:pt x="227" y="24567"/>
                </a:cubicBezTo>
                <a:cubicBezTo>
                  <a:pt x="231" y="23980"/>
                  <a:pt x="239" y="23397"/>
                  <a:pt x="243" y="22823"/>
                </a:cubicBezTo>
                <a:cubicBezTo>
                  <a:pt x="251" y="22261"/>
                  <a:pt x="264" y="21686"/>
                  <a:pt x="272" y="21104"/>
                </a:cubicBezTo>
                <a:cubicBezTo>
                  <a:pt x="284" y="19922"/>
                  <a:pt x="305" y="18876"/>
                  <a:pt x="313" y="17759"/>
                </a:cubicBezTo>
                <a:cubicBezTo>
                  <a:pt x="317" y="17185"/>
                  <a:pt x="305" y="16656"/>
                  <a:pt x="305" y="16167"/>
                </a:cubicBezTo>
                <a:lnTo>
                  <a:pt x="305" y="15470"/>
                </a:lnTo>
                <a:cubicBezTo>
                  <a:pt x="309" y="15224"/>
                  <a:pt x="309" y="14982"/>
                  <a:pt x="313" y="14739"/>
                </a:cubicBezTo>
                <a:cubicBezTo>
                  <a:pt x="317" y="14259"/>
                  <a:pt x="325" y="13796"/>
                  <a:pt x="329" y="13348"/>
                </a:cubicBezTo>
                <a:cubicBezTo>
                  <a:pt x="333" y="12877"/>
                  <a:pt x="337" y="12520"/>
                  <a:pt x="350" y="12130"/>
                </a:cubicBezTo>
                <a:cubicBezTo>
                  <a:pt x="362" y="11740"/>
                  <a:pt x="374" y="11334"/>
                  <a:pt x="387" y="10944"/>
                </a:cubicBezTo>
                <a:cubicBezTo>
                  <a:pt x="399" y="10554"/>
                  <a:pt x="399" y="10131"/>
                  <a:pt x="399" y="9766"/>
                </a:cubicBezTo>
                <a:cubicBezTo>
                  <a:pt x="395" y="9036"/>
                  <a:pt x="378" y="8490"/>
                  <a:pt x="378" y="8072"/>
                </a:cubicBezTo>
                <a:cubicBezTo>
                  <a:pt x="378" y="7665"/>
                  <a:pt x="387" y="7358"/>
                  <a:pt x="391" y="7124"/>
                </a:cubicBezTo>
                <a:cubicBezTo>
                  <a:pt x="407" y="6652"/>
                  <a:pt x="424" y="6147"/>
                  <a:pt x="436" y="5626"/>
                </a:cubicBezTo>
                <a:cubicBezTo>
                  <a:pt x="440" y="5495"/>
                  <a:pt x="440" y="5363"/>
                  <a:pt x="440" y="5228"/>
                </a:cubicBezTo>
                <a:lnTo>
                  <a:pt x="440" y="4879"/>
                </a:lnTo>
                <a:cubicBezTo>
                  <a:pt x="444" y="4654"/>
                  <a:pt x="444" y="4432"/>
                  <a:pt x="444" y="4219"/>
                </a:cubicBezTo>
                <a:cubicBezTo>
                  <a:pt x="444" y="3365"/>
                  <a:pt x="448" y="2614"/>
                  <a:pt x="440" y="1986"/>
                </a:cubicBezTo>
                <a:cubicBezTo>
                  <a:pt x="424" y="739"/>
                  <a:pt x="395" y="5"/>
                  <a:pt x="354" y="0"/>
                </a:cubicBezTo>
                <a:cubicBezTo>
                  <a:pt x="354" y="0"/>
                  <a:pt x="354" y="0"/>
                  <a:pt x="354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11F2F8-257D-6789-4766-C1FDD9E2FECE}"/>
              </a:ext>
            </a:extLst>
          </p:cNvPr>
          <p:cNvSpPr txBox="1"/>
          <p:nvPr/>
        </p:nvSpPr>
        <p:spPr>
          <a:xfrm>
            <a:off x="1039205" y="3533097"/>
            <a:ext cx="325483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i="1" dirty="0">
                <a:effectLst/>
                <a:latin typeface="Arial" panose="020B0604020202020204" pitchFamily="34" charset="0"/>
              </a:rPr>
              <a:t>“Though 𝑝 components are required to reproduce the total system variability, much of this variability can be accounted for by a small number 𝑘 of the principal</a:t>
            </a:r>
            <a:br>
              <a:rPr lang="en-US" i="1" dirty="0"/>
            </a:br>
            <a:r>
              <a:rPr lang="en-US" b="0" i="1" dirty="0">
                <a:effectLst/>
                <a:latin typeface="Arial" panose="020B0604020202020204" pitchFamily="34" charset="0"/>
              </a:rPr>
              <a:t>components. : these 𝑘 principal components can then replace the initial 𝑝 variable.”</a:t>
            </a:r>
            <a:endParaRPr lang="en-US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90440C-7ABA-3239-8102-C31012589D95}"/>
              </a:ext>
            </a:extLst>
          </p:cNvPr>
          <p:cNvSpPr txBox="1"/>
          <p:nvPr/>
        </p:nvSpPr>
        <p:spPr>
          <a:xfrm>
            <a:off x="4594238" y="3537383"/>
            <a:ext cx="309391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1" dirty="0">
                <a:effectLst/>
                <a:latin typeface="Arial" panose="020B0604020202020204" pitchFamily="34" charset="0"/>
              </a:rPr>
              <a:t>“PCA reveals relationships that were not previously suspected and allows interpretations.” Additionally, these new relationships can bring research questions that surface from the extended knowledge on the domain. </a:t>
            </a:r>
            <a:endParaRPr lang="en-US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E9AD3B-7E28-4DE3-185D-4011B0F06D1D}"/>
              </a:ext>
            </a:extLst>
          </p:cNvPr>
          <p:cNvSpPr txBox="1"/>
          <p:nvPr/>
        </p:nvSpPr>
        <p:spPr>
          <a:xfrm>
            <a:off x="8578523" y="3550262"/>
            <a:ext cx="234484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“Serve as intermediate steps in larger investigations” PCA is often used as a task in machine learning before equipping the model with its data. </a:t>
            </a:r>
            <a:endParaRPr lang="en-US" b="0" i="1" dirty="0">
              <a:solidFill>
                <a:srgbClr val="000000"/>
              </a:solidFill>
              <a:effectLst/>
              <a:latin typeface="Lato" panose="020F0502020204030204" pitchFamily="34" charset="0"/>
            </a:endParaRPr>
          </a:p>
          <a:p>
            <a:br>
              <a:rPr lang="en-US" dirty="0"/>
            </a:b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22066A7-BD48-24F5-E9AF-9A953980EBBA}"/>
              </a:ext>
            </a:extLst>
          </p:cNvPr>
          <p:cNvCxnSpPr/>
          <p:nvPr/>
        </p:nvCxnSpPr>
        <p:spPr>
          <a:xfrm>
            <a:off x="0" y="962372"/>
            <a:ext cx="7986713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1584;p55">
            <a:extLst>
              <a:ext uri="{FF2B5EF4-FFF2-40B4-BE49-F238E27FC236}">
                <a16:creationId xmlns:a16="http://schemas.microsoft.com/office/drawing/2014/main" id="{AC2C6FDF-5276-DF0B-7784-056C51342AD5}"/>
              </a:ext>
            </a:extLst>
          </p:cNvPr>
          <p:cNvSpPr/>
          <p:nvPr/>
        </p:nvSpPr>
        <p:spPr>
          <a:xfrm>
            <a:off x="418923" y="4983382"/>
            <a:ext cx="1392000" cy="1392000"/>
          </a:xfrm>
          <a:prstGeom prst="donut">
            <a:avLst>
              <a:gd name="adj" fmla="val 13766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584;p55">
            <a:extLst>
              <a:ext uri="{FF2B5EF4-FFF2-40B4-BE49-F238E27FC236}">
                <a16:creationId xmlns:a16="http://schemas.microsoft.com/office/drawing/2014/main" id="{3F6E7F2E-6126-A720-7122-A2E808BCEFE4}"/>
              </a:ext>
            </a:extLst>
          </p:cNvPr>
          <p:cNvSpPr/>
          <p:nvPr/>
        </p:nvSpPr>
        <p:spPr>
          <a:xfrm>
            <a:off x="406773" y="3160882"/>
            <a:ext cx="1392000" cy="1392000"/>
          </a:xfrm>
          <a:prstGeom prst="donut">
            <a:avLst>
              <a:gd name="adj" fmla="val 14693"/>
            </a:avLst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" name="Google Shape;1584;p55">
            <a:extLst>
              <a:ext uri="{FF2B5EF4-FFF2-40B4-BE49-F238E27FC236}">
                <a16:creationId xmlns:a16="http://schemas.microsoft.com/office/drawing/2014/main" id="{A00CF169-9537-7218-EEBA-155AE859D5AB}"/>
              </a:ext>
            </a:extLst>
          </p:cNvPr>
          <p:cNvSpPr/>
          <p:nvPr/>
        </p:nvSpPr>
        <p:spPr>
          <a:xfrm>
            <a:off x="361259" y="1427124"/>
            <a:ext cx="1392000" cy="1392000"/>
          </a:xfrm>
          <a:prstGeom prst="donut">
            <a:avLst>
              <a:gd name="adj" fmla="val 12780"/>
            </a:avLst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C2B64E-40ED-7B03-1A2F-CD1BDD2DA53D}"/>
              </a:ext>
            </a:extLst>
          </p:cNvPr>
          <p:cNvSpPr txBox="1"/>
          <p:nvPr/>
        </p:nvSpPr>
        <p:spPr>
          <a:xfrm>
            <a:off x="82521" y="250095"/>
            <a:ext cx="8637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Palatino" pitchFamily="2" charset="77"/>
                <a:ea typeface="Palatino" pitchFamily="2" charset="77"/>
              </a:rPr>
              <a:t>SUMMARY OF COMPONENTS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DB49E96-6896-4150-7D34-C7B4B10486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50907785"/>
              </p:ext>
            </p:extLst>
          </p:nvPr>
        </p:nvGraphicFramePr>
        <p:xfrm>
          <a:off x="4548099" y="1835992"/>
          <a:ext cx="7057621" cy="44512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0" name="Google Shape;1576;p54">
            <a:extLst>
              <a:ext uri="{FF2B5EF4-FFF2-40B4-BE49-F238E27FC236}">
                <a16:creationId xmlns:a16="http://schemas.microsoft.com/office/drawing/2014/main" id="{CF9B343F-117F-C4D6-1A2A-714BD7036CE0}"/>
              </a:ext>
            </a:extLst>
          </p:cNvPr>
          <p:cNvCxnSpPr>
            <a:cxnSpLocks/>
          </p:cNvCxnSpPr>
          <p:nvPr/>
        </p:nvCxnSpPr>
        <p:spPr>
          <a:xfrm>
            <a:off x="1719038" y="2117756"/>
            <a:ext cx="3715847" cy="1526825"/>
          </a:xfrm>
          <a:prstGeom prst="bentConnector3">
            <a:avLst>
              <a:gd name="adj1" fmla="val 9193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2" name="Google Shape;1576;p54">
            <a:extLst>
              <a:ext uri="{FF2B5EF4-FFF2-40B4-BE49-F238E27FC236}">
                <a16:creationId xmlns:a16="http://schemas.microsoft.com/office/drawing/2014/main" id="{4F76D9EF-31CC-A2BF-F1B0-C135314F1A04}"/>
              </a:ext>
            </a:extLst>
          </p:cNvPr>
          <p:cNvCxnSpPr>
            <a:cxnSpLocks/>
          </p:cNvCxnSpPr>
          <p:nvPr/>
        </p:nvCxnSpPr>
        <p:spPr>
          <a:xfrm>
            <a:off x="1753259" y="3856882"/>
            <a:ext cx="5008149" cy="1581494"/>
          </a:xfrm>
          <a:prstGeom prst="bentConnector3">
            <a:avLst>
              <a:gd name="adj1" fmla="val 92688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14" name="Google Shape;1576;p54">
            <a:extLst>
              <a:ext uri="{FF2B5EF4-FFF2-40B4-BE49-F238E27FC236}">
                <a16:creationId xmlns:a16="http://schemas.microsoft.com/office/drawing/2014/main" id="{81BD6F40-DB79-B86A-722E-5C302D1DFFC9}"/>
              </a:ext>
            </a:extLst>
          </p:cNvPr>
          <p:cNvCxnSpPr>
            <a:cxnSpLocks/>
            <a:stCxn id="24" idx="3"/>
          </p:cNvCxnSpPr>
          <p:nvPr/>
        </p:nvCxnSpPr>
        <p:spPr>
          <a:xfrm>
            <a:off x="1719038" y="5695842"/>
            <a:ext cx="6302946" cy="27608"/>
          </a:xfrm>
          <a:prstGeom prst="bentConnector3">
            <a:avLst>
              <a:gd name="adj1" fmla="val 93114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17" name="Google Shape;1585;p55">
            <a:extLst>
              <a:ext uri="{FF2B5EF4-FFF2-40B4-BE49-F238E27FC236}">
                <a16:creationId xmlns:a16="http://schemas.microsoft.com/office/drawing/2014/main" id="{4E2E6B24-91BB-2BBD-5A7D-B14DD725D426}"/>
              </a:ext>
            </a:extLst>
          </p:cNvPr>
          <p:cNvSpPr/>
          <p:nvPr/>
        </p:nvSpPr>
        <p:spPr>
          <a:xfrm flipH="1">
            <a:off x="366963" y="1419624"/>
            <a:ext cx="1407000" cy="1407000"/>
          </a:xfrm>
          <a:prstGeom prst="blockArc">
            <a:avLst>
              <a:gd name="adj1" fmla="val 5585863"/>
              <a:gd name="adj2" fmla="val 368305"/>
              <a:gd name="adj3" fmla="val 13478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585;p55">
            <a:extLst>
              <a:ext uri="{FF2B5EF4-FFF2-40B4-BE49-F238E27FC236}">
                <a16:creationId xmlns:a16="http://schemas.microsoft.com/office/drawing/2014/main" id="{B025529E-0087-95EC-9886-4FB60D977CE0}"/>
              </a:ext>
            </a:extLst>
          </p:cNvPr>
          <p:cNvSpPr/>
          <p:nvPr/>
        </p:nvSpPr>
        <p:spPr>
          <a:xfrm flipH="1">
            <a:off x="384765" y="3145882"/>
            <a:ext cx="1407000" cy="1407000"/>
          </a:xfrm>
          <a:prstGeom prst="blockArc">
            <a:avLst>
              <a:gd name="adj1" fmla="val 5400645"/>
              <a:gd name="adj2" fmla="val 15003497"/>
              <a:gd name="adj3" fmla="val 14232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585;p55">
            <a:extLst>
              <a:ext uri="{FF2B5EF4-FFF2-40B4-BE49-F238E27FC236}">
                <a16:creationId xmlns:a16="http://schemas.microsoft.com/office/drawing/2014/main" id="{1746BE80-77C3-94F5-78D5-59DE832F3E58}"/>
              </a:ext>
            </a:extLst>
          </p:cNvPr>
          <p:cNvSpPr/>
          <p:nvPr/>
        </p:nvSpPr>
        <p:spPr>
          <a:xfrm flipH="1">
            <a:off x="391773" y="4961970"/>
            <a:ext cx="1407000" cy="1407000"/>
          </a:xfrm>
          <a:prstGeom prst="blockArc">
            <a:avLst>
              <a:gd name="adj1" fmla="val 5400645"/>
              <a:gd name="adj2" fmla="val 12927313"/>
              <a:gd name="adj3" fmla="val 12548"/>
            </a:avLst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586;p55">
            <a:extLst>
              <a:ext uri="{FF2B5EF4-FFF2-40B4-BE49-F238E27FC236}">
                <a16:creationId xmlns:a16="http://schemas.microsoft.com/office/drawing/2014/main" id="{6D658FB5-910D-B482-479B-951798D9E808}"/>
              </a:ext>
            </a:extLst>
          </p:cNvPr>
          <p:cNvSpPr txBox="1"/>
          <p:nvPr/>
        </p:nvSpPr>
        <p:spPr>
          <a:xfrm>
            <a:off x="534765" y="1835992"/>
            <a:ext cx="11070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69%</a:t>
            </a:r>
            <a:endParaRPr sz="2400" b="1" dirty="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3" name="Google Shape;1586;p55">
            <a:extLst>
              <a:ext uri="{FF2B5EF4-FFF2-40B4-BE49-F238E27FC236}">
                <a16:creationId xmlns:a16="http://schemas.microsoft.com/office/drawing/2014/main" id="{E11E93BE-91C1-27CA-2281-E3D08AB61603}"/>
              </a:ext>
            </a:extLst>
          </p:cNvPr>
          <p:cNvSpPr txBox="1"/>
          <p:nvPr/>
        </p:nvSpPr>
        <p:spPr>
          <a:xfrm>
            <a:off x="586280" y="3591382"/>
            <a:ext cx="11070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17%</a:t>
            </a:r>
            <a:endParaRPr sz="2400" b="1" dirty="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4" name="Google Shape;1586;p55">
            <a:extLst>
              <a:ext uri="{FF2B5EF4-FFF2-40B4-BE49-F238E27FC236}">
                <a16:creationId xmlns:a16="http://schemas.microsoft.com/office/drawing/2014/main" id="{4DBCB74E-8B2B-A0A3-8B44-1266F2118050}"/>
              </a:ext>
            </a:extLst>
          </p:cNvPr>
          <p:cNvSpPr txBox="1"/>
          <p:nvPr/>
        </p:nvSpPr>
        <p:spPr>
          <a:xfrm>
            <a:off x="612038" y="5430342"/>
            <a:ext cx="11070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10%</a:t>
            </a:r>
            <a:endParaRPr sz="2400" b="1" dirty="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5CCB7CD-1C9D-A7C7-521D-7D1DF9633C21}"/>
              </a:ext>
            </a:extLst>
          </p:cNvPr>
          <p:cNvSpPr txBox="1"/>
          <p:nvPr/>
        </p:nvSpPr>
        <p:spPr>
          <a:xfrm>
            <a:off x="1952243" y="1876941"/>
            <a:ext cx="2557350" cy="58477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Livvic" pitchFamily="2" charset="77"/>
              </a:rPr>
              <a:t>Variance explained by Component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50BFCA5-30A5-5248-F990-C09DB71BAF83}"/>
              </a:ext>
            </a:extLst>
          </p:cNvPr>
          <p:cNvSpPr txBox="1"/>
          <p:nvPr/>
        </p:nvSpPr>
        <p:spPr>
          <a:xfrm>
            <a:off x="1949177" y="3526216"/>
            <a:ext cx="2557350" cy="584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Livvic" pitchFamily="2" charset="77"/>
              </a:rPr>
              <a:t>Variance explained by Component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9A1A70B-5513-6603-3991-D5654B28C580}"/>
              </a:ext>
            </a:extLst>
          </p:cNvPr>
          <p:cNvSpPr txBox="1"/>
          <p:nvPr/>
        </p:nvSpPr>
        <p:spPr>
          <a:xfrm>
            <a:off x="1969074" y="5342305"/>
            <a:ext cx="2557350" cy="584775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Livvic" pitchFamily="2" charset="77"/>
              </a:rPr>
              <a:t>Variance explained by Component 3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9901AD6-7540-63F3-29B2-C27BE7353C80}"/>
              </a:ext>
            </a:extLst>
          </p:cNvPr>
          <p:cNvCxnSpPr>
            <a:cxnSpLocks/>
          </p:cNvCxnSpPr>
          <p:nvPr/>
        </p:nvCxnSpPr>
        <p:spPr>
          <a:xfrm>
            <a:off x="0" y="967620"/>
            <a:ext cx="8720085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229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59"/>
          <p:cNvSpPr txBox="1">
            <a:spLocks noGrp="1"/>
          </p:cNvSpPr>
          <p:nvPr>
            <p:ph type="subTitle" idx="1"/>
          </p:nvPr>
        </p:nvSpPr>
        <p:spPr>
          <a:xfrm>
            <a:off x="624121" y="3802311"/>
            <a:ext cx="7513200" cy="175585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b="1" dirty="0">
                <a:latin typeface="Palatino" pitchFamily="2" charset="77"/>
                <a:ea typeface="Palatino" pitchFamily="2" charset="77"/>
              </a:rPr>
              <a:t>“War does not determine who’s right- only who’s left” </a:t>
            </a:r>
            <a:endParaRPr b="1" dirty="0">
              <a:latin typeface="Palatino" pitchFamily="2" charset="77"/>
              <a:ea typeface="Palatino" pitchFamily="2" charset="77"/>
            </a:endParaRPr>
          </a:p>
        </p:txBody>
      </p:sp>
      <p:grpSp>
        <p:nvGrpSpPr>
          <p:cNvPr id="2" name="Google Shape;727;p34">
            <a:extLst>
              <a:ext uri="{FF2B5EF4-FFF2-40B4-BE49-F238E27FC236}">
                <a16:creationId xmlns:a16="http://schemas.microsoft.com/office/drawing/2014/main" id="{A0C48323-9A92-7D5C-58BE-CC7706CA5CC8}"/>
              </a:ext>
            </a:extLst>
          </p:cNvPr>
          <p:cNvGrpSpPr/>
          <p:nvPr/>
        </p:nvGrpSpPr>
        <p:grpSpPr>
          <a:xfrm>
            <a:off x="6783859" y="494270"/>
            <a:ext cx="5115698" cy="2434281"/>
            <a:chOff x="6104695" y="651722"/>
            <a:chExt cx="3039295" cy="1649906"/>
          </a:xfrm>
        </p:grpSpPr>
        <p:sp>
          <p:nvSpPr>
            <p:cNvPr id="3" name="Google Shape;728;p34">
              <a:extLst>
                <a:ext uri="{FF2B5EF4-FFF2-40B4-BE49-F238E27FC236}">
                  <a16:creationId xmlns:a16="http://schemas.microsoft.com/office/drawing/2014/main" id="{0528D76D-539F-E905-2BCD-B9A9CC87D3B8}"/>
                </a:ext>
              </a:extLst>
            </p:cNvPr>
            <p:cNvSpPr/>
            <p:nvPr/>
          </p:nvSpPr>
          <p:spPr>
            <a:xfrm>
              <a:off x="7125360" y="651722"/>
              <a:ext cx="849698" cy="398596"/>
            </a:xfrm>
            <a:custGeom>
              <a:avLst/>
              <a:gdLst/>
              <a:ahLst/>
              <a:cxnLst/>
              <a:rect l="l" t="t" r="r" b="b"/>
              <a:pathLst>
                <a:path w="3106" h="1457" extrusionOk="0">
                  <a:moveTo>
                    <a:pt x="3081" y="1"/>
                  </a:moveTo>
                  <a:cubicBezTo>
                    <a:pt x="3004" y="1"/>
                    <a:pt x="2756" y="18"/>
                    <a:pt x="2403" y="209"/>
                  </a:cubicBezTo>
                  <a:cubicBezTo>
                    <a:pt x="1812" y="528"/>
                    <a:pt x="1" y="1456"/>
                    <a:pt x="1" y="1456"/>
                  </a:cubicBezTo>
                  <a:lnTo>
                    <a:pt x="1696" y="1313"/>
                  </a:lnTo>
                  <a:lnTo>
                    <a:pt x="3106" y="1"/>
                  </a:lnTo>
                  <a:cubicBezTo>
                    <a:pt x="3106" y="1"/>
                    <a:pt x="3097" y="1"/>
                    <a:pt x="3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729;p34">
              <a:extLst>
                <a:ext uri="{FF2B5EF4-FFF2-40B4-BE49-F238E27FC236}">
                  <a16:creationId xmlns:a16="http://schemas.microsoft.com/office/drawing/2014/main" id="{8F0CB4FC-FC14-A8A2-CC74-1D246D8B6666}"/>
                </a:ext>
              </a:extLst>
            </p:cNvPr>
            <p:cNvSpPr/>
            <p:nvPr/>
          </p:nvSpPr>
          <p:spPr>
            <a:xfrm>
              <a:off x="6239835" y="749660"/>
              <a:ext cx="2165007" cy="521704"/>
            </a:xfrm>
            <a:custGeom>
              <a:avLst/>
              <a:gdLst/>
              <a:ahLst/>
              <a:cxnLst/>
              <a:rect l="l" t="t" r="r" b="b"/>
              <a:pathLst>
                <a:path w="7914" h="1907" extrusionOk="0">
                  <a:moveTo>
                    <a:pt x="7495" y="1"/>
                  </a:moveTo>
                  <a:cubicBezTo>
                    <a:pt x="7434" y="1"/>
                    <a:pt x="7356" y="22"/>
                    <a:pt x="7268" y="92"/>
                  </a:cubicBezTo>
                  <a:cubicBezTo>
                    <a:pt x="7049" y="265"/>
                    <a:pt x="6521" y="814"/>
                    <a:pt x="6493" y="814"/>
                  </a:cubicBezTo>
                  <a:cubicBezTo>
                    <a:pt x="6493" y="814"/>
                    <a:pt x="6493" y="814"/>
                    <a:pt x="6493" y="814"/>
                  </a:cubicBezTo>
                  <a:cubicBezTo>
                    <a:pt x="6489" y="813"/>
                    <a:pt x="6406" y="813"/>
                    <a:pt x="6263" y="813"/>
                  </a:cubicBezTo>
                  <a:cubicBezTo>
                    <a:pt x="5501" y="813"/>
                    <a:pt x="3058" y="822"/>
                    <a:pt x="2133" y="822"/>
                  </a:cubicBezTo>
                  <a:cubicBezTo>
                    <a:pt x="1034" y="822"/>
                    <a:pt x="363" y="1436"/>
                    <a:pt x="1" y="1906"/>
                  </a:cubicBezTo>
                  <a:lnTo>
                    <a:pt x="4249" y="1906"/>
                  </a:lnTo>
                  <a:cubicBezTo>
                    <a:pt x="4893" y="1906"/>
                    <a:pt x="5302" y="1666"/>
                    <a:pt x="5690" y="1430"/>
                  </a:cubicBezTo>
                  <a:cubicBezTo>
                    <a:pt x="6077" y="1192"/>
                    <a:pt x="6105" y="1117"/>
                    <a:pt x="6885" y="1117"/>
                  </a:cubicBezTo>
                  <a:cubicBezTo>
                    <a:pt x="7663" y="1117"/>
                    <a:pt x="7735" y="1058"/>
                    <a:pt x="7914" y="880"/>
                  </a:cubicBezTo>
                  <a:lnTo>
                    <a:pt x="7198" y="880"/>
                  </a:lnTo>
                  <a:lnTo>
                    <a:pt x="7642" y="48"/>
                  </a:lnTo>
                  <a:cubicBezTo>
                    <a:pt x="7642" y="48"/>
                    <a:pt x="7586" y="1"/>
                    <a:pt x="7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30;p34">
              <a:extLst>
                <a:ext uri="{FF2B5EF4-FFF2-40B4-BE49-F238E27FC236}">
                  <a16:creationId xmlns:a16="http://schemas.microsoft.com/office/drawing/2014/main" id="{5CA81A42-D8AF-B668-8F24-DA199CAAD8CB}"/>
                </a:ext>
              </a:extLst>
            </p:cNvPr>
            <p:cNvSpPr/>
            <p:nvPr/>
          </p:nvSpPr>
          <p:spPr>
            <a:xfrm>
              <a:off x="6385644" y="1081774"/>
              <a:ext cx="230890" cy="114627"/>
            </a:xfrm>
            <a:custGeom>
              <a:avLst/>
              <a:gdLst/>
              <a:ahLst/>
              <a:cxnLst/>
              <a:rect l="l" t="t" r="r" b="b"/>
              <a:pathLst>
                <a:path w="844" h="419" extrusionOk="0">
                  <a:moveTo>
                    <a:pt x="843" y="0"/>
                  </a:moveTo>
                  <a:lnTo>
                    <a:pt x="843" y="0"/>
                  </a:lnTo>
                  <a:cubicBezTo>
                    <a:pt x="315" y="33"/>
                    <a:pt x="1" y="419"/>
                    <a:pt x="1" y="419"/>
                  </a:cubicBezTo>
                  <a:lnTo>
                    <a:pt x="645" y="361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31;p34">
              <a:extLst>
                <a:ext uri="{FF2B5EF4-FFF2-40B4-BE49-F238E27FC236}">
                  <a16:creationId xmlns:a16="http://schemas.microsoft.com/office/drawing/2014/main" id="{5D338F25-7E5C-C5E5-7F29-D8C31B944401}"/>
                </a:ext>
              </a:extLst>
            </p:cNvPr>
            <p:cNvSpPr/>
            <p:nvPr/>
          </p:nvSpPr>
          <p:spPr>
            <a:xfrm>
              <a:off x="6974900" y="1140591"/>
              <a:ext cx="1189194" cy="213661"/>
            </a:xfrm>
            <a:custGeom>
              <a:avLst/>
              <a:gdLst/>
              <a:ahLst/>
              <a:cxnLst/>
              <a:rect l="l" t="t" r="r" b="b"/>
              <a:pathLst>
                <a:path w="4347" h="781" extrusionOk="0">
                  <a:moveTo>
                    <a:pt x="0" y="1"/>
                  </a:moveTo>
                  <a:lnTo>
                    <a:pt x="18" y="110"/>
                  </a:lnTo>
                  <a:cubicBezTo>
                    <a:pt x="18" y="110"/>
                    <a:pt x="2782" y="618"/>
                    <a:pt x="3375" y="735"/>
                  </a:cubicBezTo>
                  <a:cubicBezTo>
                    <a:pt x="3543" y="768"/>
                    <a:pt x="3695" y="780"/>
                    <a:pt x="3825" y="780"/>
                  </a:cubicBezTo>
                  <a:cubicBezTo>
                    <a:pt x="4152" y="780"/>
                    <a:pt x="4347" y="706"/>
                    <a:pt x="4347" y="706"/>
                  </a:cubicBezTo>
                  <a:lnTo>
                    <a:pt x="20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32;p34">
              <a:extLst>
                <a:ext uri="{FF2B5EF4-FFF2-40B4-BE49-F238E27FC236}">
                  <a16:creationId xmlns:a16="http://schemas.microsoft.com/office/drawing/2014/main" id="{1EE0C0B6-DADA-9E83-2E7F-DF82BAA71E18}"/>
                </a:ext>
              </a:extLst>
            </p:cNvPr>
            <p:cNvSpPr/>
            <p:nvPr/>
          </p:nvSpPr>
          <p:spPr>
            <a:xfrm>
              <a:off x="6756323" y="1013655"/>
              <a:ext cx="846415" cy="1094"/>
            </a:xfrm>
            <a:custGeom>
              <a:avLst/>
              <a:gdLst/>
              <a:ahLst/>
              <a:cxnLst/>
              <a:rect l="l" t="t" r="r" b="b"/>
              <a:pathLst>
                <a:path w="3094" h="4" fill="none" extrusionOk="0">
                  <a:moveTo>
                    <a:pt x="1" y="1"/>
                  </a:moveTo>
                  <a:lnTo>
                    <a:pt x="3094" y="4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33;p34">
              <a:extLst>
                <a:ext uri="{FF2B5EF4-FFF2-40B4-BE49-F238E27FC236}">
                  <a16:creationId xmlns:a16="http://schemas.microsoft.com/office/drawing/2014/main" id="{C995CEF1-36AD-C208-A4C7-837D986E88AA}"/>
                </a:ext>
              </a:extLst>
            </p:cNvPr>
            <p:cNvSpPr/>
            <p:nvPr/>
          </p:nvSpPr>
          <p:spPr>
            <a:xfrm>
              <a:off x="8021007" y="976176"/>
              <a:ext cx="192591" cy="20244"/>
            </a:xfrm>
            <a:custGeom>
              <a:avLst/>
              <a:gdLst/>
              <a:ahLst/>
              <a:cxnLst/>
              <a:rect l="l" t="t" r="r" b="b"/>
              <a:pathLst>
                <a:path w="704" h="74" fill="none" extrusionOk="0">
                  <a:moveTo>
                    <a:pt x="1" y="0"/>
                  </a:moveTo>
                  <a:lnTo>
                    <a:pt x="704" y="74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34;p34">
              <a:extLst>
                <a:ext uri="{FF2B5EF4-FFF2-40B4-BE49-F238E27FC236}">
                  <a16:creationId xmlns:a16="http://schemas.microsoft.com/office/drawing/2014/main" id="{307A5FC1-ED93-C463-FB80-8967126BA48D}"/>
                </a:ext>
              </a:extLst>
            </p:cNvPr>
            <p:cNvSpPr/>
            <p:nvPr/>
          </p:nvSpPr>
          <p:spPr>
            <a:xfrm>
              <a:off x="8764552" y="962497"/>
              <a:ext cx="379437" cy="618275"/>
            </a:xfrm>
            <a:custGeom>
              <a:avLst/>
              <a:gdLst/>
              <a:ahLst/>
              <a:cxnLst/>
              <a:rect l="l" t="t" r="r" b="b"/>
              <a:pathLst>
                <a:path w="1387" h="2260" extrusionOk="0">
                  <a:moveTo>
                    <a:pt x="923" y="0"/>
                  </a:moveTo>
                  <a:lnTo>
                    <a:pt x="777" y="308"/>
                  </a:lnTo>
                  <a:lnTo>
                    <a:pt x="671" y="641"/>
                  </a:lnTo>
                  <a:lnTo>
                    <a:pt x="557" y="664"/>
                  </a:lnTo>
                  <a:lnTo>
                    <a:pt x="90" y="1661"/>
                  </a:lnTo>
                  <a:cubicBezTo>
                    <a:pt x="27" y="1794"/>
                    <a:pt x="0" y="1941"/>
                    <a:pt x="11" y="2088"/>
                  </a:cubicBezTo>
                  <a:lnTo>
                    <a:pt x="27" y="2260"/>
                  </a:lnTo>
                  <a:lnTo>
                    <a:pt x="177" y="2176"/>
                  </a:lnTo>
                  <a:cubicBezTo>
                    <a:pt x="307" y="2104"/>
                    <a:pt x="415" y="1999"/>
                    <a:pt x="490" y="1871"/>
                  </a:cubicBezTo>
                  <a:lnTo>
                    <a:pt x="1030" y="914"/>
                  </a:lnTo>
                  <a:lnTo>
                    <a:pt x="980" y="814"/>
                  </a:lnTo>
                  <a:lnTo>
                    <a:pt x="1224" y="525"/>
                  </a:lnTo>
                  <a:lnTo>
                    <a:pt x="1387" y="235"/>
                  </a:lnTo>
                  <a:lnTo>
                    <a:pt x="1093" y="438"/>
                  </a:lnTo>
                  <a:lnTo>
                    <a:pt x="1093" y="438"/>
                  </a:lnTo>
                  <a:lnTo>
                    <a:pt x="1179" y="70"/>
                  </a:lnTo>
                  <a:lnTo>
                    <a:pt x="923" y="347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35;p34">
              <a:extLst>
                <a:ext uri="{FF2B5EF4-FFF2-40B4-BE49-F238E27FC236}">
                  <a16:creationId xmlns:a16="http://schemas.microsoft.com/office/drawing/2014/main" id="{4ECEA113-18F8-3949-49CB-C29B0630E216}"/>
                </a:ext>
              </a:extLst>
            </p:cNvPr>
            <p:cNvSpPr/>
            <p:nvPr/>
          </p:nvSpPr>
          <p:spPr>
            <a:xfrm>
              <a:off x="8916654" y="1144148"/>
              <a:ext cx="129397" cy="68667"/>
            </a:xfrm>
            <a:custGeom>
              <a:avLst/>
              <a:gdLst/>
              <a:ahLst/>
              <a:cxnLst/>
              <a:rect l="l" t="t" r="r" b="b"/>
              <a:pathLst>
                <a:path w="473" h="251" fill="none" extrusionOk="0">
                  <a:moveTo>
                    <a:pt x="1" y="0"/>
                  </a:moveTo>
                  <a:lnTo>
                    <a:pt x="473" y="250"/>
                  </a:lnTo>
                </a:path>
              </a:pathLst>
            </a:custGeom>
            <a:solidFill>
              <a:schemeClr val="dk1"/>
            </a:solidFill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36;p34">
              <a:extLst>
                <a:ext uri="{FF2B5EF4-FFF2-40B4-BE49-F238E27FC236}">
                  <a16:creationId xmlns:a16="http://schemas.microsoft.com/office/drawing/2014/main" id="{869CCCD7-DE07-5628-4BAA-C0546095667A}"/>
                </a:ext>
              </a:extLst>
            </p:cNvPr>
            <p:cNvSpPr/>
            <p:nvPr/>
          </p:nvSpPr>
          <p:spPr>
            <a:xfrm>
              <a:off x="8789447" y="1452735"/>
              <a:ext cx="77146" cy="49517"/>
            </a:xfrm>
            <a:custGeom>
              <a:avLst/>
              <a:gdLst/>
              <a:ahLst/>
              <a:cxnLst/>
              <a:rect l="l" t="t" r="r" b="b"/>
              <a:pathLst>
                <a:path w="282" h="181" fill="none" extrusionOk="0">
                  <a:moveTo>
                    <a:pt x="0" y="1"/>
                  </a:moveTo>
                  <a:lnTo>
                    <a:pt x="281" y="180"/>
                  </a:lnTo>
                </a:path>
              </a:pathLst>
            </a:custGeom>
            <a:solidFill>
              <a:schemeClr val="dk1"/>
            </a:solidFill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37;p34">
              <a:extLst>
                <a:ext uri="{FF2B5EF4-FFF2-40B4-BE49-F238E27FC236}">
                  <a16:creationId xmlns:a16="http://schemas.microsoft.com/office/drawing/2014/main" id="{42F608C3-7C7A-72E9-65D9-AD5F3984E803}"/>
                </a:ext>
              </a:extLst>
            </p:cNvPr>
            <p:cNvSpPr/>
            <p:nvPr/>
          </p:nvSpPr>
          <p:spPr>
            <a:xfrm>
              <a:off x="7855501" y="1823422"/>
              <a:ext cx="293263" cy="478206"/>
            </a:xfrm>
            <a:custGeom>
              <a:avLst/>
              <a:gdLst/>
              <a:ahLst/>
              <a:cxnLst/>
              <a:rect l="l" t="t" r="r" b="b"/>
              <a:pathLst>
                <a:path w="1072" h="1748" extrusionOk="0">
                  <a:moveTo>
                    <a:pt x="714" y="1"/>
                  </a:moveTo>
                  <a:lnTo>
                    <a:pt x="601" y="240"/>
                  </a:lnTo>
                  <a:lnTo>
                    <a:pt x="518" y="496"/>
                  </a:lnTo>
                  <a:lnTo>
                    <a:pt x="431" y="516"/>
                  </a:lnTo>
                  <a:lnTo>
                    <a:pt x="70" y="1285"/>
                  </a:lnTo>
                  <a:cubicBezTo>
                    <a:pt x="21" y="1388"/>
                    <a:pt x="1" y="1503"/>
                    <a:pt x="12" y="1615"/>
                  </a:cubicBezTo>
                  <a:lnTo>
                    <a:pt x="23" y="1748"/>
                  </a:lnTo>
                  <a:lnTo>
                    <a:pt x="140" y="1682"/>
                  </a:lnTo>
                  <a:cubicBezTo>
                    <a:pt x="238" y="1628"/>
                    <a:pt x="321" y="1546"/>
                    <a:pt x="379" y="1448"/>
                  </a:cubicBezTo>
                  <a:lnTo>
                    <a:pt x="796" y="709"/>
                  </a:lnTo>
                  <a:lnTo>
                    <a:pt x="759" y="631"/>
                  </a:lnTo>
                  <a:lnTo>
                    <a:pt x="946" y="407"/>
                  </a:lnTo>
                  <a:lnTo>
                    <a:pt x="1071" y="184"/>
                  </a:lnTo>
                  <a:lnTo>
                    <a:pt x="1071" y="184"/>
                  </a:lnTo>
                  <a:lnTo>
                    <a:pt x="845" y="340"/>
                  </a:lnTo>
                  <a:lnTo>
                    <a:pt x="912" y="55"/>
                  </a:lnTo>
                  <a:lnTo>
                    <a:pt x="912" y="55"/>
                  </a:lnTo>
                  <a:lnTo>
                    <a:pt x="714" y="269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38;p34">
              <a:extLst>
                <a:ext uri="{FF2B5EF4-FFF2-40B4-BE49-F238E27FC236}">
                  <a16:creationId xmlns:a16="http://schemas.microsoft.com/office/drawing/2014/main" id="{82EC3BD1-4C23-8863-C186-966AF6A2AE9B}"/>
                </a:ext>
              </a:extLst>
            </p:cNvPr>
            <p:cNvSpPr/>
            <p:nvPr/>
          </p:nvSpPr>
          <p:spPr>
            <a:xfrm>
              <a:off x="7973133" y="1964037"/>
              <a:ext cx="99852" cy="53073"/>
            </a:xfrm>
            <a:custGeom>
              <a:avLst/>
              <a:gdLst/>
              <a:ahLst/>
              <a:cxnLst/>
              <a:rect l="l" t="t" r="r" b="b"/>
              <a:pathLst>
                <a:path w="365" h="194" fill="none" extrusionOk="0">
                  <a:moveTo>
                    <a:pt x="1" y="1"/>
                  </a:moveTo>
                  <a:lnTo>
                    <a:pt x="365" y="193"/>
                  </a:lnTo>
                </a:path>
              </a:pathLst>
            </a:custGeom>
            <a:solidFill>
              <a:schemeClr val="dk1"/>
            </a:solidFill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39;p34">
              <a:extLst>
                <a:ext uri="{FF2B5EF4-FFF2-40B4-BE49-F238E27FC236}">
                  <a16:creationId xmlns:a16="http://schemas.microsoft.com/office/drawing/2014/main" id="{65656A41-D00D-FBCF-B6DB-ACCDE25067F1}"/>
                </a:ext>
              </a:extLst>
            </p:cNvPr>
            <p:cNvSpPr/>
            <p:nvPr/>
          </p:nvSpPr>
          <p:spPr>
            <a:xfrm>
              <a:off x="7874924" y="2202590"/>
              <a:ext cx="59638" cy="38574"/>
            </a:xfrm>
            <a:custGeom>
              <a:avLst/>
              <a:gdLst/>
              <a:ahLst/>
              <a:cxnLst/>
              <a:rect l="l" t="t" r="r" b="b"/>
              <a:pathLst>
                <a:path w="218" h="141" fill="none" extrusionOk="0">
                  <a:moveTo>
                    <a:pt x="0" y="1"/>
                  </a:moveTo>
                  <a:lnTo>
                    <a:pt x="217" y="140"/>
                  </a:lnTo>
                </a:path>
              </a:pathLst>
            </a:custGeom>
            <a:solidFill>
              <a:schemeClr val="dk1"/>
            </a:solidFill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40;p34">
              <a:extLst>
                <a:ext uri="{FF2B5EF4-FFF2-40B4-BE49-F238E27FC236}">
                  <a16:creationId xmlns:a16="http://schemas.microsoft.com/office/drawing/2014/main" id="{6A9DA71A-E564-3169-99CD-363E7111B20B}"/>
                </a:ext>
              </a:extLst>
            </p:cNvPr>
            <p:cNvSpPr/>
            <p:nvPr/>
          </p:nvSpPr>
          <p:spPr>
            <a:xfrm>
              <a:off x="6104695" y="1743539"/>
              <a:ext cx="292716" cy="478753"/>
            </a:xfrm>
            <a:custGeom>
              <a:avLst/>
              <a:gdLst/>
              <a:ahLst/>
              <a:cxnLst/>
              <a:rect l="l" t="t" r="r" b="b"/>
              <a:pathLst>
                <a:path w="1070" h="1750" extrusionOk="0">
                  <a:moveTo>
                    <a:pt x="712" y="0"/>
                  </a:moveTo>
                  <a:lnTo>
                    <a:pt x="600" y="240"/>
                  </a:lnTo>
                  <a:lnTo>
                    <a:pt x="518" y="497"/>
                  </a:lnTo>
                  <a:lnTo>
                    <a:pt x="431" y="516"/>
                  </a:lnTo>
                  <a:lnTo>
                    <a:pt x="68" y="1287"/>
                  </a:lnTo>
                  <a:cubicBezTo>
                    <a:pt x="21" y="1388"/>
                    <a:pt x="1" y="1502"/>
                    <a:pt x="10" y="1616"/>
                  </a:cubicBezTo>
                  <a:lnTo>
                    <a:pt x="21" y="1749"/>
                  </a:lnTo>
                  <a:lnTo>
                    <a:pt x="139" y="1684"/>
                  </a:lnTo>
                  <a:cubicBezTo>
                    <a:pt x="237" y="1627"/>
                    <a:pt x="320" y="1546"/>
                    <a:pt x="378" y="1449"/>
                  </a:cubicBezTo>
                  <a:lnTo>
                    <a:pt x="795" y="710"/>
                  </a:lnTo>
                  <a:lnTo>
                    <a:pt x="756" y="632"/>
                  </a:lnTo>
                  <a:lnTo>
                    <a:pt x="943" y="408"/>
                  </a:lnTo>
                  <a:lnTo>
                    <a:pt x="1070" y="183"/>
                  </a:lnTo>
                  <a:lnTo>
                    <a:pt x="843" y="340"/>
                  </a:lnTo>
                  <a:lnTo>
                    <a:pt x="843" y="340"/>
                  </a:lnTo>
                  <a:lnTo>
                    <a:pt x="911" y="57"/>
                  </a:lnTo>
                  <a:lnTo>
                    <a:pt x="712" y="271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41;p34">
              <a:extLst>
                <a:ext uri="{FF2B5EF4-FFF2-40B4-BE49-F238E27FC236}">
                  <a16:creationId xmlns:a16="http://schemas.microsoft.com/office/drawing/2014/main" id="{5FBFECD9-BD8F-7514-E665-2F1FF7DC1682}"/>
                </a:ext>
              </a:extLst>
            </p:cNvPr>
            <p:cNvSpPr/>
            <p:nvPr/>
          </p:nvSpPr>
          <p:spPr>
            <a:xfrm>
              <a:off x="6222327" y="1884701"/>
              <a:ext cx="99852" cy="52800"/>
            </a:xfrm>
            <a:custGeom>
              <a:avLst/>
              <a:gdLst/>
              <a:ahLst/>
              <a:cxnLst/>
              <a:rect l="l" t="t" r="r" b="b"/>
              <a:pathLst>
                <a:path w="365" h="193" fill="none" extrusionOk="0">
                  <a:moveTo>
                    <a:pt x="1" y="0"/>
                  </a:moveTo>
                  <a:lnTo>
                    <a:pt x="365" y="192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42;p34">
              <a:extLst>
                <a:ext uri="{FF2B5EF4-FFF2-40B4-BE49-F238E27FC236}">
                  <a16:creationId xmlns:a16="http://schemas.microsoft.com/office/drawing/2014/main" id="{30AB0FCB-1E3D-E102-7C0A-BE3DCB26644A}"/>
                </a:ext>
              </a:extLst>
            </p:cNvPr>
            <p:cNvSpPr/>
            <p:nvPr/>
          </p:nvSpPr>
          <p:spPr>
            <a:xfrm>
              <a:off x="6123570" y="2123254"/>
              <a:ext cx="59638" cy="38300"/>
            </a:xfrm>
            <a:custGeom>
              <a:avLst/>
              <a:gdLst/>
              <a:ahLst/>
              <a:cxnLst/>
              <a:rect l="l" t="t" r="r" b="b"/>
              <a:pathLst>
                <a:path w="218" h="140" fill="none" extrusionOk="0">
                  <a:moveTo>
                    <a:pt x="1" y="0"/>
                  </a:moveTo>
                  <a:lnTo>
                    <a:pt x="218" y="139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43;p34">
              <a:extLst>
                <a:ext uri="{FF2B5EF4-FFF2-40B4-BE49-F238E27FC236}">
                  <a16:creationId xmlns:a16="http://schemas.microsoft.com/office/drawing/2014/main" id="{7B929CB2-779E-F344-902B-5BAE36422EEE}"/>
                </a:ext>
              </a:extLst>
            </p:cNvPr>
            <p:cNvSpPr/>
            <p:nvPr/>
          </p:nvSpPr>
          <p:spPr>
            <a:xfrm>
              <a:off x="7103475" y="1417718"/>
              <a:ext cx="379711" cy="618549"/>
            </a:xfrm>
            <a:custGeom>
              <a:avLst/>
              <a:gdLst/>
              <a:ahLst/>
              <a:cxnLst/>
              <a:rect l="l" t="t" r="r" b="b"/>
              <a:pathLst>
                <a:path w="1388" h="2261" extrusionOk="0">
                  <a:moveTo>
                    <a:pt x="923" y="1"/>
                  </a:moveTo>
                  <a:lnTo>
                    <a:pt x="778" y="308"/>
                  </a:lnTo>
                  <a:lnTo>
                    <a:pt x="671" y="641"/>
                  </a:lnTo>
                  <a:lnTo>
                    <a:pt x="559" y="665"/>
                  </a:lnTo>
                  <a:lnTo>
                    <a:pt x="90" y="1662"/>
                  </a:lnTo>
                  <a:cubicBezTo>
                    <a:pt x="27" y="1795"/>
                    <a:pt x="1" y="1942"/>
                    <a:pt x="13" y="2089"/>
                  </a:cubicBezTo>
                  <a:lnTo>
                    <a:pt x="27" y="2260"/>
                  </a:lnTo>
                  <a:lnTo>
                    <a:pt x="179" y="2176"/>
                  </a:lnTo>
                  <a:cubicBezTo>
                    <a:pt x="307" y="2104"/>
                    <a:pt x="415" y="1999"/>
                    <a:pt x="488" y="1873"/>
                  </a:cubicBezTo>
                  <a:lnTo>
                    <a:pt x="1029" y="915"/>
                  </a:lnTo>
                  <a:lnTo>
                    <a:pt x="981" y="815"/>
                  </a:lnTo>
                  <a:lnTo>
                    <a:pt x="1223" y="527"/>
                  </a:lnTo>
                  <a:lnTo>
                    <a:pt x="1387" y="237"/>
                  </a:lnTo>
                  <a:lnTo>
                    <a:pt x="1387" y="237"/>
                  </a:lnTo>
                  <a:lnTo>
                    <a:pt x="1093" y="440"/>
                  </a:lnTo>
                  <a:lnTo>
                    <a:pt x="1181" y="72"/>
                  </a:lnTo>
                  <a:lnTo>
                    <a:pt x="923" y="349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44;p34">
              <a:extLst>
                <a:ext uri="{FF2B5EF4-FFF2-40B4-BE49-F238E27FC236}">
                  <a16:creationId xmlns:a16="http://schemas.microsoft.com/office/drawing/2014/main" id="{75F395F8-8786-D7E0-FC52-2CA3F6BF4436}"/>
                </a:ext>
              </a:extLst>
            </p:cNvPr>
            <p:cNvSpPr/>
            <p:nvPr/>
          </p:nvSpPr>
          <p:spPr>
            <a:xfrm>
              <a:off x="7256123" y="1599915"/>
              <a:ext cx="129123" cy="68667"/>
            </a:xfrm>
            <a:custGeom>
              <a:avLst/>
              <a:gdLst/>
              <a:ahLst/>
              <a:cxnLst/>
              <a:rect l="l" t="t" r="r" b="b"/>
              <a:pathLst>
                <a:path w="472" h="251" fill="none" extrusionOk="0">
                  <a:moveTo>
                    <a:pt x="1" y="0"/>
                  </a:moveTo>
                  <a:lnTo>
                    <a:pt x="471" y="250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45;p34">
              <a:extLst>
                <a:ext uri="{FF2B5EF4-FFF2-40B4-BE49-F238E27FC236}">
                  <a16:creationId xmlns:a16="http://schemas.microsoft.com/office/drawing/2014/main" id="{2B61418C-5F95-DD38-03DA-124D2CE96721}"/>
                </a:ext>
              </a:extLst>
            </p:cNvPr>
            <p:cNvSpPr/>
            <p:nvPr/>
          </p:nvSpPr>
          <p:spPr>
            <a:xfrm>
              <a:off x="7128369" y="1908502"/>
              <a:ext cx="77146" cy="49517"/>
            </a:xfrm>
            <a:custGeom>
              <a:avLst/>
              <a:gdLst/>
              <a:ahLst/>
              <a:cxnLst/>
              <a:rect l="l" t="t" r="r" b="b"/>
              <a:pathLst>
                <a:path w="282" h="181" fill="none" extrusionOk="0">
                  <a:moveTo>
                    <a:pt x="0" y="1"/>
                  </a:moveTo>
                  <a:lnTo>
                    <a:pt x="282" y="180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Google Shape;1350;p74"/>
          <p:cNvSpPr txBox="1">
            <a:spLocks noGrp="1"/>
          </p:cNvSpPr>
          <p:nvPr>
            <p:ph type="title"/>
          </p:nvPr>
        </p:nvSpPr>
        <p:spPr>
          <a:xfrm>
            <a:off x="-67350" y="204020"/>
            <a:ext cx="8953773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3200" dirty="0">
                <a:latin typeface="Palatino" pitchFamily="2" charset="77"/>
                <a:ea typeface="Palatino" pitchFamily="2" charset="77"/>
              </a:rPr>
              <a:t>EIGENVECTORS: CORRELATION MATRIX</a:t>
            </a:r>
            <a:endParaRPr sz="3600"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1352" name="Google Shape;1352;p74"/>
          <p:cNvSpPr/>
          <p:nvPr/>
        </p:nvSpPr>
        <p:spPr>
          <a:xfrm>
            <a:off x="2126642" y="2973764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5" name="Google Shape;1352;p74">
            <a:extLst>
              <a:ext uri="{FF2B5EF4-FFF2-40B4-BE49-F238E27FC236}">
                <a16:creationId xmlns:a16="http://schemas.microsoft.com/office/drawing/2014/main" id="{0F1E3FAB-6A1D-0E08-D316-92AFAA5C228E}"/>
              </a:ext>
            </a:extLst>
          </p:cNvPr>
          <p:cNvSpPr/>
          <p:nvPr/>
        </p:nvSpPr>
        <p:spPr>
          <a:xfrm>
            <a:off x="2124068" y="3652888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6" name="Google Shape;1352;p74">
            <a:extLst>
              <a:ext uri="{FF2B5EF4-FFF2-40B4-BE49-F238E27FC236}">
                <a16:creationId xmlns:a16="http://schemas.microsoft.com/office/drawing/2014/main" id="{069E998C-6ED8-5D28-4F7C-0C74518E6211}"/>
              </a:ext>
            </a:extLst>
          </p:cNvPr>
          <p:cNvSpPr/>
          <p:nvPr/>
        </p:nvSpPr>
        <p:spPr>
          <a:xfrm>
            <a:off x="2124068" y="4332012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7" name="Google Shape;1352;p74">
            <a:extLst>
              <a:ext uri="{FF2B5EF4-FFF2-40B4-BE49-F238E27FC236}">
                <a16:creationId xmlns:a16="http://schemas.microsoft.com/office/drawing/2014/main" id="{CB05F933-E80F-00FA-F357-4927F8BDA15C}"/>
              </a:ext>
            </a:extLst>
          </p:cNvPr>
          <p:cNvSpPr/>
          <p:nvPr/>
        </p:nvSpPr>
        <p:spPr>
          <a:xfrm>
            <a:off x="2138284" y="5001616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8" name="Google Shape;1352;p74">
            <a:extLst>
              <a:ext uri="{FF2B5EF4-FFF2-40B4-BE49-F238E27FC236}">
                <a16:creationId xmlns:a16="http://schemas.microsoft.com/office/drawing/2014/main" id="{88112198-568B-AA8D-7120-49ABD627DA57}"/>
              </a:ext>
            </a:extLst>
          </p:cNvPr>
          <p:cNvSpPr/>
          <p:nvPr/>
        </p:nvSpPr>
        <p:spPr>
          <a:xfrm>
            <a:off x="2138284" y="5680740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9" name="Google Shape;1352;p74">
            <a:extLst>
              <a:ext uri="{FF2B5EF4-FFF2-40B4-BE49-F238E27FC236}">
                <a16:creationId xmlns:a16="http://schemas.microsoft.com/office/drawing/2014/main" id="{6EC3CDEA-E648-3564-7334-6582DFB0A62F}"/>
              </a:ext>
            </a:extLst>
          </p:cNvPr>
          <p:cNvSpPr/>
          <p:nvPr/>
        </p:nvSpPr>
        <p:spPr>
          <a:xfrm>
            <a:off x="3991618" y="2973764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0" name="Google Shape;1352;p74">
            <a:extLst>
              <a:ext uri="{FF2B5EF4-FFF2-40B4-BE49-F238E27FC236}">
                <a16:creationId xmlns:a16="http://schemas.microsoft.com/office/drawing/2014/main" id="{59E11EBD-D39B-52C1-BA3D-41F808FE95BA}"/>
              </a:ext>
            </a:extLst>
          </p:cNvPr>
          <p:cNvSpPr/>
          <p:nvPr/>
        </p:nvSpPr>
        <p:spPr>
          <a:xfrm>
            <a:off x="3991618" y="3640546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1" name="Google Shape;1352;p74">
            <a:extLst>
              <a:ext uri="{FF2B5EF4-FFF2-40B4-BE49-F238E27FC236}">
                <a16:creationId xmlns:a16="http://schemas.microsoft.com/office/drawing/2014/main" id="{8ADD5BD6-1F88-8A4C-CE4B-529455BC9F74}"/>
              </a:ext>
            </a:extLst>
          </p:cNvPr>
          <p:cNvSpPr/>
          <p:nvPr/>
        </p:nvSpPr>
        <p:spPr>
          <a:xfrm>
            <a:off x="3992704" y="4303472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2" name="Google Shape;1352;p74">
            <a:extLst>
              <a:ext uri="{FF2B5EF4-FFF2-40B4-BE49-F238E27FC236}">
                <a16:creationId xmlns:a16="http://schemas.microsoft.com/office/drawing/2014/main" id="{A85C6E76-02E3-C9F7-2D00-52B4211A6151}"/>
              </a:ext>
            </a:extLst>
          </p:cNvPr>
          <p:cNvSpPr/>
          <p:nvPr/>
        </p:nvSpPr>
        <p:spPr>
          <a:xfrm>
            <a:off x="3991618" y="4966398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3" name="Google Shape;1352;p74">
            <a:extLst>
              <a:ext uri="{FF2B5EF4-FFF2-40B4-BE49-F238E27FC236}">
                <a16:creationId xmlns:a16="http://schemas.microsoft.com/office/drawing/2014/main" id="{CC18B401-E698-B4D3-C18E-9B1E87D6DA16}"/>
              </a:ext>
            </a:extLst>
          </p:cNvPr>
          <p:cNvSpPr/>
          <p:nvPr/>
        </p:nvSpPr>
        <p:spPr>
          <a:xfrm>
            <a:off x="3987518" y="5618797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4" name="Google Shape;1352;p74">
            <a:extLst>
              <a:ext uri="{FF2B5EF4-FFF2-40B4-BE49-F238E27FC236}">
                <a16:creationId xmlns:a16="http://schemas.microsoft.com/office/drawing/2014/main" id="{D58FBE00-60A5-6143-AA2C-CD4CC94D2B95}"/>
              </a:ext>
            </a:extLst>
          </p:cNvPr>
          <p:cNvSpPr/>
          <p:nvPr/>
        </p:nvSpPr>
        <p:spPr>
          <a:xfrm>
            <a:off x="5941868" y="2973764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5" name="Google Shape;1352;p74">
            <a:extLst>
              <a:ext uri="{FF2B5EF4-FFF2-40B4-BE49-F238E27FC236}">
                <a16:creationId xmlns:a16="http://schemas.microsoft.com/office/drawing/2014/main" id="{822E2C46-B08B-0F93-9AEF-F19859BFBE2F}"/>
              </a:ext>
            </a:extLst>
          </p:cNvPr>
          <p:cNvSpPr/>
          <p:nvPr/>
        </p:nvSpPr>
        <p:spPr>
          <a:xfrm>
            <a:off x="5941868" y="3692849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6" name="Google Shape;1352;p74">
            <a:extLst>
              <a:ext uri="{FF2B5EF4-FFF2-40B4-BE49-F238E27FC236}">
                <a16:creationId xmlns:a16="http://schemas.microsoft.com/office/drawing/2014/main" id="{3CC91DC3-E0F8-829F-B68B-F1DC48B2C0C4}"/>
              </a:ext>
            </a:extLst>
          </p:cNvPr>
          <p:cNvSpPr/>
          <p:nvPr/>
        </p:nvSpPr>
        <p:spPr>
          <a:xfrm>
            <a:off x="5933842" y="4328422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7" name="Google Shape;1352;p74">
            <a:extLst>
              <a:ext uri="{FF2B5EF4-FFF2-40B4-BE49-F238E27FC236}">
                <a16:creationId xmlns:a16="http://schemas.microsoft.com/office/drawing/2014/main" id="{D84E5EE6-0E1E-C9A8-61B2-03E74D4C4ECE}"/>
              </a:ext>
            </a:extLst>
          </p:cNvPr>
          <p:cNvSpPr/>
          <p:nvPr/>
        </p:nvSpPr>
        <p:spPr>
          <a:xfrm>
            <a:off x="5941868" y="4988516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8" name="Google Shape;1352;p74">
            <a:extLst>
              <a:ext uri="{FF2B5EF4-FFF2-40B4-BE49-F238E27FC236}">
                <a16:creationId xmlns:a16="http://schemas.microsoft.com/office/drawing/2014/main" id="{390E6860-BA71-0946-F173-42833A075931}"/>
              </a:ext>
            </a:extLst>
          </p:cNvPr>
          <p:cNvSpPr/>
          <p:nvPr/>
        </p:nvSpPr>
        <p:spPr>
          <a:xfrm>
            <a:off x="5941868" y="5685365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19" name="Google Shape;1352;p74">
            <a:extLst>
              <a:ext uri="{FF2B5EF4-FFF2-40B4-BE49-F238E27FC236}">
                <a16:creationId xmlns:a16="http://schemas.microsoft.com/office/drawing/2014/main" id="{101E5D2C-0385-6C9A-4AA7-CACCD3955270}"/>
              </a:ext>
            </a:extLst>
          </p:cNvPr>
          <p:cNvSpPr/>
          <p:nvPr/>
        </p:nvSpPr>
        <p:spPr>
          <a:xfrm>
            <a:off x="7853156" y="2980005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20" name="Google Shape;1352;p74">
            <a:extLst>
              <a:ext uri="{FF2B5EF4-FFF2-40B4-BE49-F238E27FC236}">
                <a16:creationId xmlns:a16="http://schemas.microsoft.com/office/drawing/2014/main" id="{BB1C7B2B-D279-5D09-31FB-7BE7DD07E610}"/>
              </a:ext>
            </a:extLst>
          </p:cNvPr>
          <p:cNvSpPr/>
          <p:nvPr/>
        </p:nvSpPr>
        <p:spPr>
          <a:xfrm>
            <a:off x="7853156" y="3666492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21" name="Google Shape;1352;p74">
            <a:extLst>
              <a:ext uri="{FF2B5EF4-FFF2-40B4-BE49-F238E27FC236}">
                <a16:creationId xmlns:a16="http://schemas.microsoft.com/office/drawing/2014/main" id="{7C5FE5C4-36DE-0CAF-9789-538D3314A44E}"/>
              </a:ext>
            </a:extLst>
          </p:cNvPr>
          <p:cNvSpPr/>
          <p:nvPr/>
        </p:nvSpPr>
        <p:spPr>
          <a:xfrm>
            <a:off x="7874592" y="4303472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22" name="Google Shape;1352;p74">
            <a:extLst>
              <a:ext uri="{FF2B5EF4-FFF2-40B4-BE49-F238E27FC236}">
                <a16:creationId xmlns:a16="http://schemas.microsoft.com/office/drawing/2014/main" id="{F8300F37-318E-9F53-5609-CFD6718611B8}"/>
              </a:ext>
            </a:extLst>
          </p:cNvPr>
          <p:cNvSpPr/>
          <p:nvPr/>
        </p:nvSpPr>
        <p:spPr>
          <a:xfrm>
            <a:off x="7877542" y="5007549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23" name="Google Shape;1352;p74">
            <a:extLst>
              <a:ext uri="{FF2B5EF4-FFF2-40B4-BE49-F238E27FC236}">
                <a16:creationId xmlns:a16="http://schemas.microsoft.com/office/drawing/2014/main" id="{ED186C44-EB86-626B-A2A5-6B2F29EC22AD}"/>
              </a:ext>
            </a:extLst>
          </p:cNvPr>
          <p:cNvSpPr/>
          <p:nvPr/>
        </p:nvSpPr>
        <p:spPr>
          <a:xfrm>
            <a:off x="7896218" y="5701536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24" name="Google Shape;1352;p74">
            <a:extLst>
              <a:ext uri="{FF2B5EF4-FFF2-40B4-BE49-F238E27FC236}">
                <a16:creationId xmlns:a16="http://schemas.microsoft.com/office/drawing/2014/main" id="{37BD7BE1-4B08-6A14-3FD7-8970009DB1EC}"/>
              </a:ext>
            </a:extLst>
          </p:cNvPr>
          <p:cNvSpPr/>
          <p:nvPr/>
        </p:nvSpPr>
        <p:spPr>
          <a:xfrm>
            <a:off x="9803281" y="2974164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25" name="Google Shape;1352;p74">
            <a:extLst>
              <a:ext uri="{FF2B5EF4-FFF2-40B4-BE49-F238E27FC236}">
                <a16:creationId xmlns:a16="http://schemas.microsoft.com/office/drawing/2014/main" id="{12EF9455-2449-BE28-B4F7-E69D69AC4AAB}"/>
              </a:ext>
            </a:extLst>
          </p:cNvPr>
          <p:cNvSpPr/>
          <p:nvPr/>
        </p:nvSpPr>
        <p:spPr>
          <a:xfrm>
            <a:off x="9803281" y="3679183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26" name="Google Shape;1352;p74">
            <a:extLst>
              <a:ext uri="{FF2B5EF4-FFF2-40B4-BE49-F238E27FC236}">
                <a16:creationId xmlns:a16="http://schemas.microsoft.com/office/drawing/2014/main" id="{AB061582-2116-4321-5353-7BF42DF37ED8}"/>
              </a:ext>
            </a:extLst>
          </p:cNvPr>
          <p:cNvSpPr/>
          <p:nvPr/>
        </p:nvSpPr>
        <p:spPr>
          <a:xfrm>
            <a:off x="9815342" y="4380493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27" name="Google Shape;1352;p74">
            <a:extLst>
              <a:ext uri="{FF2B5EF4-FFF2-40B4-BE49-F238E27FC236}">
                <a16:creationId xmlns:a16="http://schemas.microsoft.com/office/drawing/2014/main" id="{FAE1298A-356A-4C7D-40E9-87F4F71C47A1}"/>
              </a:ext>
            </a:extLst>
          </p:cNvPr>
          <p:cNvSpPr/>
          <p:nvPr/>
        </p:nvSpPr>
        <p:spPr>
          <a:xfrm>
            <a:off x="9815342" y="5062376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sp>
        <p:nvSpPr>
          <p:cNvPr id="28" name="Google Shape;1352;p74">
            <a:extLst>
              <a:ext uri="{FF2B5EF4-FFF2-40B4-BE49-F238E27FC236}">
                <a16:creationId xmlns:a16="http://schemas.microsoft.com/office/drawing/2014/main" id="{A8AB4A3A-5CFC-40C9-C027-225EDDB088B9}"/>
              </a:ext>
            </a:extLst>
          </p:cNvPr>
          <p:cNvSpPr/>
          <p:nvPr/>
        </p:nvSpPr>
        <p:spPr>
          <a:xfrm>
            <a:off x="9800453" y="5701536"/>
            <a:ext cx="1507914" cy="510325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F491A49B-B337-32CE-C14E-73F90822B9C3}"/>
              </a:ext>
            </a:extLst>
          </p:cNvPr>
          <p:cNvCxnSpPr>
            <a:cxnSpLocks/>
          </p:cNvCxnSpPr>
          <p:nvPr/>
        </p:nvCxnSpPr>
        <p:spPr>
          <a:xfrm>
            <a:off x="0" y="967620"/>
            <a:ext cx="8720085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48E39ED-D3E3-8919-1BA6-09F313B4ADC7}"/>
              </a:ext>
            </a:extLst>
          </p:cNvPr>
          <p:cNvSpPr txBox="1"/>
          <p:nvPr/>
        </p:nvSpPr>
        <p:spPr>
          <a:xfrm>
            <a:off x="2284083" y="3032437"/>
            <a:ext cx="1116168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dirty="0"/>
              <a:t>0.459761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A572F6-BCA0-531B-E79B-C17210A2556F}"/>
              </a:ext>
            </a:extLst>
          </p:cNvPr>
          <p:cNvSpPr txBox="1"/>
          <p:nvPr/>
        </p:nvSpPr>
        <p:spPr>
          <a:xfrm>
            <a:off x="2286386" y="3710196"/>
            <a:ext cx="126749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0.3954616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57ED370-9239-5FB8-B749-0C5B22CBE167}"/>
              </a:ext>
            </a:extLst>
          </p:cNvPr>
          <p:cNvSpPr txBox="1"/>
          <p:nvPr/>
        </p:nvSpPr>
        <p:spPr>
          <a:xfrm>
            <a:off x="2292761" y="4394335"/>
            <a:ext cx="126749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0.4876755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CDF5E20-A620-453C-B17A-163352EDDE75}"/>
              </a:ext>
            </a:extLst>
          </p:cNvPr>
          <p:cNvSpPr txBox="1"/>
          <p:nvPr/>
        </p:nvSpPr>
        <p:spPr>
          <a:xfrm>
            <a:off x="2211607" y="5060372"/>
            <a:ext cx="126749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0.4815583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633C1F8-9821-9BE4-920A-A379A13AA166}"/>
              </a:ext>
            </a:extLst>
          </p:cNvPr>
          <p:cNvSpPr txBox="1"/>
          <p:nvPr/>
        </p:nvSpPr>
        <p:spPr>
          <a:xfrm>
            <a:off x="2160319" y="5749209"/>
            <a:ext cx="1358729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0.4031176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4F24DE4-98BE-7DD3-F9E3-CA746996CCDC}"/>
              </a:ext>
            </a:extLst>
          </p:cNvPr>
          <p:cNvSpPr txBox="1"/>
          <p:nvPr/>
        </p:nvSpPr>
        <p:spPr>
          <a:xfrm>
            <a:off x="4131309" y="3030793"/>
            <a:ext cx="126749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/>
              <a:t>0.5335745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FE9D40B-51CD-59F5-080B-2F2D40717D1C}"/>
              </a:ext>
            </a:extLst>
          </p:cNvPr>
          <p:cNvSpPr txBox="1"/>
          <p:nvPr/>
        </p:nvSpPr>
        <p:spPr>
          <a:xfrm>
            <a:off x="4081777" y="3722768"/>
            <a:ext cx="132759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-0.2263718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5D7FE26-FAF1-7384-B47E-6CE341685405}"/>
              </a:ext>
            </a:extLst>
          </p:cNvPr>
          <p:cNvSpPr txBox="1"/>
          <p:nvPr/>
        </p:nvSpPr>
        <p:spPr>
          <a:xfrm>
            <a:off x="4081650" y="4360878"/>
            <a:ext cx="128306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-0.2712185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A346E7C-BCAB-30F0-881F-A090DBCFB20F}"/>
              </a:ext>
            </a:extLst>
          </p:cNvPr>
          <p:cNvSpPr txBox="1"/>
          <p:nvPr/>
        </p:nvSpPr>
        <p:spPr>
          <a:xfrm>
            <a:off x="4109686" y="5040706"/>
            <a:ext cx="126749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/>
              <a:t>0.4639383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4E2EE64-4822-CAC9-42C8-E0EF7FB90114}"/>
              </a:ext>
            </a:extLst>
          </p:cNvPr>
          <p:cNvSpPr txBox="1"/>
          <p:nvPr/>
        </p:nvSpPr>
        <p:spPr>
          <a:xfrm>
            <a:off x="4046555" y="5689293"/>
            <a:ext cx="1358729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/>
              <a:t>-0.6125813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2B2BDCA-A244-7F13-AEB5-446209FF8822}"/>
              </a:ext>
            </a:extLst>
          </p:cNvPr>
          <p:cNvSpPr txBox="1"/>
          <p:nvPr/>
        </p:nvSpPr>
        <p:spPr>
          <a:xfrm>
            <a:off x="6008434" y="3045589"/>
            <a:ext cx="1358729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-0.09585589 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BD4A00B-9D2E-76BF-C850-0AD112FE9298}"/>
              </a:ext>
            </a:extLst>
          </p:cNvPr>
          <p:cNvSpPr txBox="1"/>
          <p:nvPr/>
        </p:nvSpPr>
        <p:spPr>
          <a:xfrm>
            <a:off x="5946089" y="3759989"/>
            <a:ext cx="1432756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/>
              <a:t>0.88826757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A889438-96E2-4D20-699C-B797C78A1B42}"/>
              </a:ext>
            </a:extLst>
          </p:cNvPr>
          <p:cNvSpPr txBox="1"/>
          <p:nvPr/>
        </p:nvSpPr>
        <p:spPr>
          <a:xfrm>
            <a:off x="5992723" y="4372085"/>
            <a:ext cx="1358729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-0.23964172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0C3B8D5-F75C-4A26-BF0C-24CF1CBAAE80}"/>
              </a:ext>
            </a:extLst>
          </p:cNvPr>
          <p:cNvSpPr txBox="1"/>
          <p:nvPr/>
        </p:nvSpPr>
        <p:spPr>
          <a:xfrm>
            <a:off x="5891268" y="5060372"/>
            <a:ext cx="1432756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-0.08531171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AAAB79F4-CB61-2246-D17F-CA54C65F5447}"/>
              </a:ext>
            </a:extLst>
          </p:cNvPr>
          <p:cNvSpPr txBox="1"/>
          <p:nvPr/>
        </p:nvSpPr>
        <p:spPr>
          <a:xfrm>
            <a:off x="5992722" y="5759790"/>
            <a:ext cx="1358729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-0.37025145</a:t>
            </a:r>
          </a:p>
        </p:txBody>
      </p:sp>
      <p:sp>
        <p:nvSpPr>
          <p:cNvPr id="1344" name="TextBox 1343">
            <a:extLst>
              <a:ext uri="{FF2B5EF4-FFF2-40B4-BE49-F238E27FC236}">
                <a16:creationId xmlns:a16="http://schemas.microsoft.com/office/drawing/2014/main" id="{A4587F36-A8BF-D2AD-7C86-633B8AE05B45}"/>
              </a:ext>
            </a:extLst>
          </p:cNvPr>
          <p:cNvSpPr txBox="1"/>
          <p:nvPr/>
        </p:nvSpPr>
        <p:spPr>
          <a:xfrm>
            <a:off x="7890735" y="3038333"/>
            <a:ext cx="1432756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-0.30563192</a:t>
            </a:r>
          </a:p>
        </p:txBody>
      </p:sp>
      <p:sp>
        <p:nvSpPr>
          <p:cNvPr id="1346" name="TextBox 1345">
            <a:extLst>
              <a:ext uri="{FF2B5EF4-FFF2-40B4-BE49-F238E27FC236}">
                <a16:creationId xmlns:a16="http://schemas.microsoft.com/office/drawing/2014/main" id="{12C46CB9-C5F0-DF3D-456E-05AF6816E926}"/>
              </a:ext>
            </a:extLst>
          </p:cNvPr>
          <p:cNvSpPr txBox="1"/>
          <p:nvPr/>
        </p:nvSpPr>
        <p:spPr>
          <a:xfrm>
            <a:off x="7901226" y="3711043"/>
            <a:ext cx="139413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-0.05686546</a:t>
            </a:r>
          </a:p>
        </p:txBody>
      </p:sp>
      <p:sp>
        <p:nvSpPr>
          <p:cNvPr id="1348" name="TextBox 1347">
            <a:extLst>
              <a:ext uri="{FF2B5EF4-FFF2-40B4-BE49-F238E27FC236}">
                <a16:creationId xmlns:a16="http://schemas.microsoft.com/office/drawing/2014/main" id="{F0E88362-F853-802F-4C95-2BE45FCF4317}"/>
              </a:ext>
            </a:extLst>
          </p:cNvPr>
          <p:cNvSpPr txBox="1"/>
          <p:nvPr/>
        </p:nvSpPr>
        <p:spPr>
          <a:xfrm>
            <a:off x="7977148" y="4371779"/>
            <a:ext cx="128306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/>
              <a:t>0.7667188</a:t>
            </a:r>
          </a:p>
        </p:txBody>
      </p:sp>
      <p:sp>
        <p:nvSpPr>
          <p:cNvPr id="1376" name="TextBox 1375">
            <a:extLst>
              <a:ext uri="{FF2B5EF4-FFF2-40B4-BE49-F238E27FC236}">
                <a16:creationId xmlns:a16="http://schemas.microsoft.com/office/drawing/2014/main" id="{5798C84C-8684-CAE2-6543-51DC9DD1E485}"/>
              </a:ext>
            </a:extLst>
          </p:cNvPr>
          <p:cNvSpPr txBox="1"/>
          <p:nvPr/>
        </p:nvSpPr>
        <p:spPr>
          <a:xfrm>
            <a:off x="7999947" y="5062264"/>
            <a:ext cx="1283065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0.03149660 </a:t>
            </a:r>
          </a:p>
        </p:txBody>
      </p:sp>
      <p:sp>
        <p:nvSpPr>
          <p:cNvPr id="1378" name="TextBox 1377">
            <a:extLst>
              <a:ext uri="{FF2B5EF4-FFF2-40B4-BE49-F238E27FC236}">
                <a16:creationId xmlns:a16="http://schemas.microsoft.com/office/drawing/2014/main" id="{A631AC91-C892-70C7-63B5-707CF8EE5E1C}"/>
              </a:ext>
            </a:extLst>
          </p:cNvPr>
          <p:cNvSpPr txBox="1"/>
          <p:nvPr/>
        </p:nvSpPr>
        <p:spPr>
          <a:xfrm>
            <a:off x="7941162" y="5749209"/>
            <a:ext cx="144134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</a:t>
            </a:r>
            <a:r>
              <a:rPr lang="en-US" b="1" dirty="0"/>
              <a:t>0.56080799</a:t>
            </a:r>
          </a:p>
        </p:txBody>
      </p:sp>
      <p:sp>
        <p:nvSpPr>
          <p:cNvPr id="1380" name="TextBox 1379">
            <a:extLst>
              <a:ext uri="{FF2B5EF4-FFF2-40B4-BE49-F238E27FC236}">
                <a16:creationId xmlns:a16="http://schemas.microsoft.com/office/drawing/2014/main" id="{9F74D858-4D8C-D37E-82B8-857408E50EF3}"/>
              </a:ext>
            </a:extLst>
          </p:cNvPr>
          <p:cNvSpPr txBox="1"/>
          <p:nvPr/>
        </p:nvSpPr>
        <p:spPr>
          <a:xfrm>
            <a:off x="9905362" y="3034392"/>
            <a:ext cx="1291100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b="1" dirty="0"/>
              <a:t>0.63349703</a:t>
            </a:r>
          </a:p>
        </p:txBody>
      </p:sp>
      <p:sp>
        <p:nvSpPr>
          <p:cNvPr id="1382" name="TextBox 1381">
            <a:extLst>
              <a:ext uri="{FF2B5EF4-FFF2-40B4-BE49-F238E27FC236}">
                <a16:creationId xmlns:a16="http://schemas.microsoft.com/office/drawing/2014/main" id="{488FBB54-A439-9B02-7059-1B2C260CF422}"/>
              </a:ext>
            </a:extLst>
          </p:cNvPr>
          <p:cNvSpPr txBox="1"/>
          <p:nvPr/>
        </p:nvSpPr>
        <p:spPr>
          <a:xfrm>
            <a:off x="9852519" y="3735303"/>
            <a:ext cx="1403782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0.01062996</a:t>
            </a:r>
          </a:p>
        </p:txBody>
      </p:sp>
      <p:sp>
        <p:nvSpPr>
          <p:cNvPr id="1384" name="TextBox 1383">
            <a:extLst>
              <a:ext uri="{FF2B5EF4-FFF2-40B4-BE49-F238E27FC236}">
                <a16:creationId xmlns:a16="http://schemas.microsoft.com/office/drawing/2014/main" id="{F93FEB09-F383-51BB-8D5A-FD8D691D7818}"/>
              </a:ext>
            </a:extLst>
          </p:cNvPr>
          <p:cNvSpPr txBox="1"/>
          <p:nvPr/>
        </p:nvSpPr>
        <p:spPr>
          <a:xfrm>
            <a:off x="9920826" y="4440177"/>
            <a:ext cx="1296946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0.20815183</a:t>
            </a:r>
          </a:p>
        </p:txBody>
      </p:sp>
      <p:sp>
        <p:nvSpPr>
          <p:cNvPr id="1386" name="TextBox 1385">
            <a:extLst>
              <a:ext uri="{FF2B5EF4-FFF2-40B4-BE49-F238E27FC236}">
                <a16:creationId xmlns:a16="http://schemas.microsoft.com/office/drawing/2014/main" id="{9598D04F-9311-8546-0BB8-3F2108651230}"/>
              </a:ext>
            </a:extLst>
          </p:cNvPr>
          <p:cNvSpPr txBox="1"/>
          <p:nvPr/>
        </p:nvSpPr>
        <p:spPr>
          <a:xfrm>
            <a:off x="9800453" y="5132872"/>
            <a:ext cx="1507914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</a:t>
            </a:r>
            <a:r>
              <a:rPr lang="en-US" b="1" dirty="0"/>
              <a:t>0.73796528</a:t>
            </a:r>
          </a:p>
        </p:txBody>
      </p:sp>
      <p:sp>
        <p:nvSpPr>
          <p:cNvPr id="1388" name="TextBox 1387">
            <a:extLst>
              <a:ext uri="{FF2B5EF4-FFF2-40B4-BE49-F238E27FC236}">
                <a16:creationId xmlns:a16="http://schemas.microsoft.com/office/drawing/2014/main" id="{C5F85470-58BC-FCF3-F2E2-DB67A91DBDA7}"/>
              </a:ext>
            </a:extLst>
          </p:cNvPr>
          <p:cNvSpPr txBox="1"/>
          <p:nvPr/>
        </p:nvSpPr>
        <p:spPr>
          <a:xfrm>
            <a:off x="9845524" y="5772033"/>
            <a:ext cx="1410777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dirty="0"/>
              <a:t>-0.10319193</a:t>
            </a:r>
          </a:p>
        </p:txBody>
      </p:sp>
      <p:sp>
        <p:nvSpPr>
          <p:cNvPr id="1390" name="TextBox 1389">
            <a:extLst>
              <a:ext uri="{FF2B5EF4-FFF2-40B4-BE49-F238E27FC236}">
                <a16:creationId xmlns:a16="http://schemas.microsoft.com/office/drawing/2014/main" id="{5AEC2FA0-DE9C-01F1-018C-4472C6A3D47F}"/>
              </a:ext>
            </a:extLst>
          </p:cNvPr>
          <p:cNvSpPr txBox="1"/>
          <p:nvPr/>
        </p:nvSpPr>
        <p:spPr>
          <a:xfrm>
            <a:off x="2031744" y="1277896"/>
            <a:ext cx="17209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Livvic" pitchFamily="2" charset="77"/>
                <a:ea typeface="Palatino" pitchFamily="2" charset="77"/>
              </a:rPr>
              <a:t>People Component</a:t>
            </a:r>
          </a:p>
          <a:p>
            <a:pPr algn="ctr"/>
            <a:endParaRPr lang="en-US" sz="1600" dirty="0">
              <a:latin typeface="Livvic" pitchFamily="2" charset="77"/>
              <a:ea typeface="Palatino" pitchFamily="2" charset="77"/>
            </a:endParaRPr>
          </a:p>
          <a:p>
            <a:pPr algn="ctr"/>
            <a:r>
              <a:rPr lang="en-US" sz="1200" dirty="0">
                <a:latin typeface="Livvic" pitchFamily="2" charset="77"/>
                <a:ea typeface="Palatino" pitchFamily="2" charset="77"/>
              </a:rPr>
              <a:t>Variables that the “people” are in control of </a:t>
            </a:r>
          </a:p>
        </p:txBody>
      </p:sp>
      <p:sp>
        <p:nvSpPr>
          <p:cNvPr id="1391" name="Rectangle 1390">
            <a:extLst>
              <a:ext uri="{FF2B5EF4-FFF2-40B4-BE49-F238E27FC236}">
                <a16:creationId xmlns:a16="http://schemas.microsoft.com/office/drawing/2014/main" id="{237F3861-9A5D-9ABE-9BE6-7CB5C46681F0}"/>
              </a:ext>
            </a:extLst>
          </p:cNvPr>
          <p:cNvSpPr/>
          <p:nvPr/>
        </p:nvSpPr>
        <p:spPr>
          <a:xfrm>
            <a:off x="2138284" y="1252446"/>
            <a:ext cx="1536841" cy="15670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2" name="TextBox 1391">
            <a:extLst>
              <a:ext uri="{FF2B5EF4-FFF2-40B4-BE49-F238E27FC236}">
                <a16:creationId xmlns:a16="http://schemas.microsoft.com/office/drawing/2014/main" id="{75EB96D9-449B-8C63-BB96-D9E7A91A1187}"/>
              </a:ext>
            </a:extLst>
          </p:cNvPr>
          <p:cNvSpPr txBox="1"/>
          <p:nvPr/>
        </p:nvSpPr>
        <p:spPr>
          <a:xfrm>
            <a:off x="4002682" y="1277896"/>
            <a:ext cx="15368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Livvic" pitchFamily="2" charset="77"/>
                <a:ea typeface="Palatino" pitchFamily="2" charset="77"/>
              </a:rPr>
              <a:t>Economic Component</a:t>
            </a:r>
          </a:p>
          <a:p>
            <a:pPr algn="ctr"/>
            <a:endParaRPr lang="en-US" sz="1600" dirty="0">
              <a:latin typeface="Livvic" pitchFamily="2" charset="77"/>
              <a:ea typeface="Palatino" pitchFamily="2" charset="77"/>
            </a:endParaRPr>
          </a:p>
          <a:p>
            <a:pPr algn="ctr"/>
            <a:r>
              <a:rPr lang="en-US" sz="1200" dirty="0">
                <a:latin typeface="Livvic" pitchFamily="2" charset="77"/>
                <a:ea typeface="Palatino" pitchFamily="2" charset="77"/>
              </a:rPr>
              <a:t>Variables that explain working class and spend</a:t>
            </a:r>
          </a:p>
        </p:txBody>
      </p:sp>
      <p:sp>
        <p:nvSpPr>
          <p:cNvPr id="1393" name="Rectangle 1392">
            <a:extLst>
              <a:ext uri="{FF2B5EF4-FFF2-40B4-BE49-F238E27FC236}">
                <a16:creationId xmlns:a16="http://schemas.microsoft.com/office/drawing/2014/main" id="{E10E4B7F-0A29-72BE-D5FA-663380F536C1}"/>
              </a:ext>
            </a:extLst>
          </p:cNvPr>
          <p:cNvSpPr/>
          <p:nvPr/>
        </p:nvSpPr>
        <p:spPr>
          <a:xfrm>
            <a:off x="3982809" y="1262528"/>
            <a:ext cx="1507913" cy="15670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  <p:sp>
        <p:nvSpPr>
          <p:cNvPr id="1394" name="Rectangle 1393">
            <a:extLst>
              <a:ext uri="{FF2B5EF4-FFF2-40B4-BE49-F238E27FC236}">
                <a16:creationId xmlns:a16="http://schemas.microsoft.com/office/drawing/2014/main" id="{A0F9B802-A68F-FD80-77BF-C2C6B6272878}"/>
              </a:ext>
            </a:extLst>
          </p:cNvPr>
          <p:cNvSpPr/>
          <p:nvPr/>
        </p:nvSpPr>
        <p:spPr>
          <a:xfrm>
            <a:off x="5963630" y="1236791"/>
            <a:ext cx="1507913" cy="15670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  <p:sp>
        <p:nvSpPr>
          <p:cNvPr id="1397" name="TextBox 1396">
            <a:extLst>
              <a:ext uri="{FF2B5EF4-FFF2-40B4-BE49-F238E27FC236}">
                <a16:creationId xmlns:a16="http://schemas.microsoft.com/office/drawing/2014/main" id="{B84844F5-F065-2860-C001-8EDF27402975}"/>
              </a:ext>
            </a:extLst>
          </p:cNvPr>
          <p:cNvSpPr txBox="1"/>
          <p:nvPr/>
        </p:nvSpPr>
        <p:spPr>
          <a:xfrm>
            <a:off x="5894046" y="1299750"/>
            <a:ext cx="15368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Livvic" pitchFamily="2" charset="77"/>
                <a:ea typeface="Palatino" pitchFamily="2" charset="77"/>
              </a:rPr>
              <a:t>Land Component</a:t>
            </a:r>
          </a:p>
          <a:p>
            <a:pPr algn="ctr"/>
            <a:endParaRPr lang="en-US" sz="1600" dirty="0">
              <a:latin typeface="Livvic" pitchFamily="2" charset="77"/>
              <a:ea typeface="Palatino" pitchFamily="2" charset="77"/>
            </a:endParaRPr>
          </a:p>
          <a:p>
            <a:pPr algn="ctr"/>
            <a:r>
              <a:rPr lang="en-US" sz="1200" dirty="0">
                <a:latin typeface="Livvic" pitchFamily="2" charset="77"/>
                <a:ea typeface="Palatino" pitchFamily="2" charset="77"/>
              </a:rPr>
              <a:t>Land size has an exceptionally high eigenvalue </a:t>
            </a:r>
          </a:p>
        </p:txBody>
      </p:sp>
      <p:sp>
        <p:nvSpPr>
          <p:cNvPr id="1398" name="Rectangle 1397">
            <a:extLst>
              <a:ext uri="{FF2B5EF4-FFF2-40B4-BE49-F238E27FC236}">
                <a16:creationId xmlns:a16="http://schemas.microsoft.com/office/drawing/2014/main" id="{067F04F2-C70C-4F53-2BF6-67D57B59B5C3}"/>
              </a:ext>
            </a:extLst>
          </p:cNvPr>
          <p:cNvSpPr/>
          <p:nvPr/>
        </p:nvSpPr>
        <p:spPr>
          <a:xfrm>
            <a:off x="7853157" y="1233035"/>
            <a:ext cx="1507913" cy="15708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  <p:sp>
        <p:nvSpPr>
          <p:cNvPr id="1401" name="TextBox 1400">
            <a:extLst>
              <a:ext uri="{FF2B5EF4-FFF2-40B4-BE49-F238E27FC236}">
                <a16:creationId xmlns:a16="http://schemas.microsoft.com/office/drawing/2014/main" id="{FE604A1F-1012-3F75-D5E1-FBD03DBCB9F7}"/>
              </a:ext>
            </a:extLst>
          </p:cNvPr>
          <p:cNvSpPr txBox="1"/>
          <p:nvPr/>
        </p:nvSpPr>
        <p:spPr>
          <a:xfrm>
            <a:off x="7838692" y="1299750"/>
            <a:ext cx="15368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Livvic" pitchFamily="2" charset="77"/>
                <a:ea typeface="Palatino" pitchFamily="2" charset="77"/>
              </a:rPr>
              <a:t>Monetary</a:t>
            </a:r>
          </a:p>
          <a:p>
            <a:pPr algn="ctr"/>
            <a:r>
              <a:rPr lang="en-US" sz="1600" b="1" dirty="0">
                <a:latin typeface="Livvic" pitchFamily="2" charset="77"/>
                <a:ea typeface="Palatino" pitchFamily="2" charset="77"/>
              </a:rPr>
              <a:t>Component</a:t>
            </a:r>
          </a:p>
          <a:p>
            <a:pPr algn="ctr"/>
            <a:endParaRPr lang="en-US" sz="1600" dirty="0">
              <a:latin typeface="Livvic" pitchFamily="2" charset="77"/>
              <a:ea typeface="Palatino" pitchFamily="2" charset="77"/>
            </a:endParaRPr>
          </a:p>
          <a:p>
            <a:pPr algn="ctr"/>
            <a:r>
              <a:rPr lang="en-US" sz="1200" dirty="0">
                <a:latin typeface="Livvic" pitchFamily="2" charset="77"/>
                <a:ea typeface="Palatino" pitchFamily="2" charset="77"/>
              </a:rPr>
              <a:t>Exports and Military spend are monetary values</a:t>
            </a:r>
          </a:p>
        </p:txBody>
      </p:sp>
      <p:sp>
        <p:nvSpPr>
          <p:cNvPr id="1402" name="Rectangle 1401">
            <a:extLst>
              <a:ext uri="{FF2B5EF4-FFF2-40B4-BE49-F238E27FC236}">
                <a16:creationId xmlns:a16="http://schemas.microsoft.com/office/drawing/2014/main" id="{9BBB75F2-DDB0-78CB-1B45-484C2397A0A5}"/>
              </a:ext>
            </a:extLst>
          </p:cNvPr>
          <p:cNvSpPr/>
          <p:nvPr/>
        </p:nvSpPr>
        <p:spPr>
          <a:xfrm>
            <a:off x="9804691" y="1233035"/>
            <a:ext cx="1507913" cy="157081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accent2">
                    <a:lumMod val="75000"/>
                  </a:schemeClr>
                </a:solidFill>
              </a:ln>
            </a:endParaRPr>
          </a:p>
        </p:txBody>
      </p:sp>
      <p:sp>
        <p:nvSpPr>
          <p:cNvPr id="1403" name="TextBox 1402">
            <a:extLst>
              <a:ext uri="{FF2B5EF4-FFF2-40B4-BE49-F238E27FC236}">
                <a16:creationId xmlns:a16="http://schemas.microsoft.com/office/drawing/2014/main" id="{5B07FB00-2077-C2E3-DBE0-3604DAD84A46}"/>
              </a:ext>
            </a:extLst>
          </p:cNvPr>
          <p:cNvSpPr txBox="1"/>
          <p:nvPr/>
        </p:nvSpPr>
        <p:spPr>
          <a:xfrm>
            <a:off x="9858175" y="1299751"/>
            <a:ext cx="139812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Livvic" pitchFamily="2" charset="77"/>
                <a:ea typeface="Palatino" pitchFamily="2" charset="77"/>
              </a:rPr>
              <a:t>Labor</a:t>
            </a:r>
          </a:p>
          <a:p>
            <a:pPr algn="ctr"/>
            <a:r>
              <a:rPr lang="en-US" sz="1600" b="1" dirty="0">
                <a:latin typeface="Livvic" pitchFamily="2" charset="77"/>
                <a:ea typeface="Palatino" pitchFamily="2" charset="77"/>
              </a:rPr>
              <a:t>Component</a:t>
            </a:r>
          </a:p>
          <a:p>
            <a:pPr algn="ctr"/>
            <a:endParaRPr lang="en-US" sz="1600" dirty="0">
              <a:latin typeface="Livvic" pitchFamily="2" charset="77"/>
              <a:ea typeface="Palatino" pitchFamily="2" charset="77"/>
            </a:endParaRPr>
          </a:p>
          <a:p>
            <a:pPr algn="ctr"/>
            <a:r>
              <a:rPr lang="en-US" sz="1200" dirty="0">
                <a:latin typeface="Livvic" pitchFamily="2" charset="77"/>
                <a:ea typeface="Palatino" pitchFamily="2" charset="77"/>
              </a:rPr>
              <a:t>Population and labor force explain variability</a:t>
            </a:r>
          </a:p>
        </p:txBody>
      </p:sp>
      <p:sp>
        <p:nvSpPr>
          <p:cNvPr id="1404" name="Rectangle 1403">
            <a:extLst>
              <a:ext uri="{FF2B5EF4-FFF2-40B4-BE49-F238E27FC236}">
                <a16:creationId xmlns:a16="http://schemas.microsoft.com/office/drawing/2014/main" id="{E321FEF3-F2C8-9697-B496-BA0E9DC421A7}"/>
              </a:ext>
            </a:extLst>
          </p:cNvPr>
          <p:cNvSpPr/>
          <p:nvPr/>
        </p:nvSpPr>
        <p:spPr>
          <a:xfrm>
            <a:off x="330327" y="2987964"/>
            <a:ext cx="1553888" cy="42695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Population</a:t>
            </a:r>
          </a:p>
        </p:txBody>
      </p:sp>
      <p:sp>
        <p:nvSpPr>
          <p:cNvPr id="1405" name="Rectangle 1404">
            <a:extLst>
              <a:ext uri="{FF2B5EF4-FFF2-40B4-BE49-F238E27FC236}">
                <a16:creationId xmlns:a16="http://schemas.microsoft.com/office/drawing/2014/main" id="{BDEAAC21-E7A1-E32B-4123-FB83A627611F}"/>
              </a:ext>
            </a:extLst>
          </p:cNvPr>
          <p:cNvSpPr/>
          <p:nvPr/>
        </p:nvSpPr>
        <p:spPr>
          <a:xfrm>
            <a:off x="329124" y="3734126"/>
            <a:ext cx="1553888" cy="42695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Land Size</a:t>
            </a:r>
          </a:p>
        </p:txBody>
      </p:sp>
      <p:sp>
        <p:nvSpPr>
          <p:cNvPr id="1406" name="Rectangle 1405">
            <a:extLst>
              <a:ext uri="{FF2B5EF4-FFF2-40B4-BE49-F238E27FC236}">
                <a16:creationId xmlns:a16="http://schemas.microsoft.com/office/drawing/2014/main" id="{E18E0A66-4BA7-4F17-9ECE-5C6642CA4B86}"/>
              </a:ext>
            </a:extLst>
          </p:cNvPr>
          <p:cNvSpPr/>
          <p:nvPr/>
        </p:nvSpPr>
        <p:spPr>
          <a:xfrm>
            <a:off x="329124" y="4373695"/>
            <a:ext cx="1553888" cy="42695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Exports</a:t>
            </a:r>
          </a:p>
        </p:txBody>
      </p:sp>
      <p:sp>
        <p:nvSpPr>
          <p:cNvPr id="1407" name="Rectangle 1406">
            <a:extLst>
              <a:ext uri="{FF2B5EF4-FFF2-40B4-BE49-F238E27FC236}">
                <a16:creationId xmlns:a16="http://schemas.microsoft.com/office/drawing/2014/main" id="{8D6F1FE9-23A7-47EB-4E68-A6ADD502236E}"/>
              </a:ext>
            </a:extLst>
          </p:cNvPr>
          <p:cNvSpPr/>
          <p:nvPr/>
        </p:nvSpPr>
        <p:spPr>
          <a:xfrm>
            <a:off x="329124" y="5043299"/>
            <a:ext cx="1553888" cy="42695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Labor Force</a:t>
            </a:r>
          </a:p>
        </p:txBody>
      </p:sp>
      <p:sp>
        <p:nvSpPr>
          <p:cNvPr id="1408" name="Rectangle 1407">
            <a:extLst>
              <a:ext uri="{FF2B5EF4-FFF2-40B4-BE49-F238E27FC236}">
                <a16:creationId xmlns:a16="http://schemas.microsoft.com/office/drawing/2014/main" id="{B64F8606-E8AB-F25B-460F-022D46C32103}"/>
              </a:ext>
            </a:extLst>
          </p:cNvPr>
          <p:cNvSpPr/>
          <p:nvPr/>
        </p:nvSpPr>
        <p:spPr>
          <a:xfrm>
            <a:off x="325061" y="5743219"/>
            <a:ext cx="1553888" cy="42695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Livvic" pitchFamily="2" charset="77"/>
              </a:rPr>
              <a:t>Military Spend</a:t>
            </a:r>
          </a:p>
        </p:txBody>
      </p:sp>
    </p:spTree>
    <p:extLst>
      <p:ext uri="{BB962C8B-B14F-4D97-AF65-F5344CB8AC3E}">
        <p14:creationId xmlns:p14="http://schemas.microsoft.com/office/powerpoint/2010/main" val="2713992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64D259A-9B47-419B-D167-2089F1D24BFA}"/>
              </a:ext>
            </a:extLst>
          </p:cNvPr>
          <p:cNvSpPr/>
          <p:nvPr/>
        </p:nvSpPr>
        <p:spPr>
          <a:xfrm>
            <a:off x="386363" y="1392265"/>
            <a:ext cx="4082606" cy="45473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A592AA-B1AA-FCF0-865E-CBFCCE14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636" y="1376952"/>
            <a:ext cx="7581363" cy="492081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83B8E3F-8981-62E8-B824-3C01E53681C0}"/>
              </a:ext>
            </a:extLst>
          </p:cNvPr>
          <p:cNvSpPr txBox="1"/>
          <p:nvPr/>
        </p:nvSpPr>
        <p:spPr>
          <a:xfrm>
            <a:off x="90153" y="265901"/>
            <a:ext cx="110371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Palatino" pitchFamily="2" charset="77"/>
                <a:ea typeface="Palatino" pitchFamily="2" charset="77"/>
              </a:rPr>
              <a:t>COMPONENTS TO KEEP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BEC97-2860-160E-4E03-97850DD5DD8C}"/>
              </a:ext>
            </a:extLst>
          </p:cNvPr>
          <p:cNvSpPr txBox="1"/>
          <p:nvPr/>
        </p:nvSpPr>
        <p:spPr>
          <a:xfrm>
            <a:off x="624624" y="1711549"/>
            <a:ext cx="3580327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ivvic" pitchFamily="2" charset="77"/>
              </a:rPr>
              <a:t>The First and Second Component have high correlation values</a:t>
            </a:r>
          </a:p>
          <a:p>
            <a:pPr algn="ctr"/>
            <a:endParaRPr lang="en-US" sz="2000" dirty="0">
              <a:latin typeface="Livvic" pitchFamily="2" charset="77"/>
            </a:endParaRPr>
          </a:p>
          <a:p>
            <a:r>
              <a:rPr lang="en-US" sz="2000" dirty="0">
                <a:latin typeface="Livvic" pitchFamily="2" charset="77"/>
              </a:rPr>
              <a:t>The Third Component explains 10% of variability but is almost exclusively Land Size </a:t>
            </a:r>
          </a:p>
          <a:p>
            <a:endParaRPr lang="en-US" sz="2000" dirty="0">
              <a:latin typeface="Livvic" pitchFamily="2" charset="77"/>
            </a:endParaRPr>
          </a:p>
          <a:p>
            <a:r>
              <a:rPr lang="en-US" sz="2000" dirty="0">
                <a:latin typeface="Livvic" pitchFamily="2" charset="77"/>
              </a:rPr>
              <a:t>Best Bet: Including Three Components for modeling</a:t>
            </a:r>
          </a:p>
          <a:p>
            <a:pPr marL="457200" indent="-457200" algn="ctr">
              <a:buFontTx/>
              <a:buChar char="-"/>
            </a:pPr>
            <a:endParaRPr lang="en-US" sz="2800" dirty="0">
              <a:latin typeface="Livvic" pitchFamily="2" charset="77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12495E-CD13-ACCA-C29F-91D58D4FCBF5}"/>
              </a:ext>
            </a:extLst>
          </p:cNvPr>
          <p:cNvSpPr/>
          <p:nvPr/>
        </p:nvSpPr>
        <p:spPr>
          <a:xfrm>
            <a:off x="502276" y="1545465"/>
            <a:ext cx="3825025" cy="421139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05F9661-9C74-58EC-486C-1D6A2FBA5B95}"/>
              </a:ext>
            </a:extLst>
          </p:cNvPr>
          <p:cNvCxnSpPr>
            <a:cxnSpLocks/>
          </p:cNvCxnSpPr>
          <p:nvPr/>
        </p:nvCxnSpPr>
        <p:spPr>
          <a:xfrm>
            <a:off x="0" y="967620"/>
            <a:ext cx="8720085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6993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CEF358F-C4F1-130E-20E4-15086412729C}"/>
              </a:ext>
            </a:extLst>
          </p:cNvPr>
          <p:cNvSpPr/>
          <p:nvPr/>
        </p:nvSpPr>
        <p:spPr>
          <a:xfrm>
            <a:off x="689013" y="1344353"/>
            <a:ext cx="1171977" cy="109470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6C3862-E3C4-9B29-9188-E39933161214}"/>
              </a:ext>
            </a:extLst>
          </p:cNvPr>
          <p:cNvSpPr/>
          <p:nvPr/>
        </p:nvSpPr>
        <p:spPr>
          <a:xfrm>
            <a:off x="689013" y="4131220"/>
            <a:ext cx="1171977" cy="109470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2226DF-E733-AF6B-62DC-76C17225F747}"/>
              </a:ext>
            </a:extLst>
          </p:cNvPr>
          <p:cNvSpPr/>
          <p:nvPr/>
        </p:nvSpPr>
        <p:spPr>
          <a:xfrm>
            <a:off x="2846228" y="1368208"/>
            <a:ext cx="8619695" cy="1094704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ivvic" pitchFamily="2" charset="77"/>
              </a:rPr>
              <a:t>Using top components to reduce data from 5 to 3 dimensions. Though this data set is small, it could be useful for an expanded version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CAD0C6-55D0-2CB8-788D-13EEC4D10819}"/>
              </a:ext>
            </a:extLst>
          </p:cNvPr>
          <p:cNvSpPr/>
          <p:nvPr/>
        </p:nvSpPr>
        <p:spPr>
          <a:xfrm>
            <a:off x="2846227" y="4131220"/>
            <a:ext cx="8619695" cy="193628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Livvic" pitchFamily="2" charset="77"/>
              </a:rPr>
              <a:t>Population and Labor Force having the highest variability: points to circulation of opinion, mass dissatisfaction of government and time on hands</a:t>
            </a:r>
          </a:p>
          <a:p>
            <a:pPr marL="285750" indent="-285750" algn="ctr">
              <a:buFontTx/>
              <a:buChar char="-"/>
            </a:pPr>
            <a:endParaRPr lang="en-US" dirty="0">
              <a:solidFill>
                <a:schemeClr val="tx1"/>
              </a:solidFill>
              <a:latin typeface="Livvic" pitchFamily="2" charset="77"/>
            </a:endParaRPr>
          </a:p>
          <a:p>
            <a:pPr marL="285750" indent="-285750" algn="ctr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Livvic" pitchFamily="2" charset="77"/>
              </a:rPr>
              <a:t>Land size having high influence in the third component- give room to civilians!</a:t>
            </a:r>
          </a:p>
          <a:p>
            <a:pPr marL="285750" indent="-285750" algn="ctr">
              <a:buFontTx/>
              <a:buChar char="-"/>
            </a:pPr>
            <a:endParaRPr lang="en-US" dirty="0">
              <a:solidFill>
                <a:schemeClr val="tx1"/>
              </a:solidFill>
              <a:latin typeface="Livvic" pitchFamily="2" charset="77"/>
            </a:endParaRPr>
          </a:p>
          <a:p>
            <a:pPr marL="285750" indent="-285750" algn="ctr">
              <a:buFontTx/>
              <a:buChar char="-"/>
            </a:pPr>
            <a:r>
              <a:rPr lang="en-US" dirty="0">
                <a:solidFill>
                  <a:schemeClr val="tx1"/>
                </a:solidFill>
                <a:latin typeface="Livvic" pitchFamily="2" charset="77"/>
              </a:rPr>
              <a:t>People, Economy, and Land can be major components combined to explain war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0C29DAF-3B9B-FC49-C9A3-48ABF7F6D9C6}"/>
              </a:ext>
            </a:extLst>
          </p:cNvPr>
          <p:cNvCxnSpPr>
            <a:stCxn id="2" idx="3"/>
          </p:cNvCxnSpPr>
          <p:nvPr/>
        </p:nvCxnSpPr>
        <p:spPr>
          <a:xfrm>
            <a:off x="1860990" y="1891705"/>
            <a:ext cx="7727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A2811EF-D727-0B0A-8342-548F00BC8F03}"/>
              </a:ext>
            </a:extLst>
          </p:cNvPr>
          <p:cNvCxnSpPr/>
          <p:nvPr/>
        </p:nvCxnSpPr>
        <p:spPr>
          <a:xfrm>
            <a:off x="1860987" y="4697728"/>
            <a:ext cx="7727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A8C4BB6-8EA6-1E83-38F0-6BBF40002D39}"/>
              </a:ext>
            </a:extLst>
          </p:cNvPr>
          <p:cNvSpPr/>
          <p:nvPr/>
        </p:nvSpPr>
        <p:spPr>
          <a:xfrm>
            <a:off x="339058" y="3276241"/>
            <a:ext cx="2601533" cy="6439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Livvic" pitchFamily="2" charset="77"/>
              </a:rPr>
              <a:t>USE CASE: INTERPRETABILITY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87CCE3-E038-52E0-A3B9-118A3783A9AA}"/>
              </a:ext>
            </a:extLst>
          </p:cNvPr>
          <p:cNvSpPr/>
          <p:nvPr/>
        </p:nvSpPr>
        <p:spPr>
          <a:xfrm>
            <a:off x="339058" y="490722"/>
            <a:ext cx="2601533" cy="6439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Livvic" pitchFamily="2" charset="77"/>
              </a:rPr>
              <a:t>USE CASE: DATA REDUCTION</a:t>
            </a:r>
          </a:p>
        </p:txBody>
      </p:sp>
      <p:grpSp>
        <p:nvGrpSpPr>
          <p:cNvPr id="11" name="Google Shape;14010;p131">
            <a:extLst>
              <a:ext uri="{FF2B5EF4-FFF2-40B4-BE49-F238E27FC236}">
                <a16:creationId xmlns:a16="http://schemas.microsoft.com/office/drawing/2014/main" id="{88B18FCC-FA66-0E9C-35BB-64239BBB6A7F}"/>
              </a:ext>
            </a:extLst>
          </p:cNvPr>
          <p:cNvGrpSpPr/>
          <p:nvPr/>
        </p:nvGrpSpPr>
        <p:grpSpPr>
          <a:xfrm>
            <a:off x="689014" y="1466123"/>
            <a:ext cx="1171976" cy="932600"/>
            <a:chOff x="5216456" y="3725484"/>
            <a:chExt cx="356196" cy="265631"/>
          </a:xfrm>
        </p:grpSpPr>
        <p:sp>
          <p:nvSpPr>
            <p:cNvPr id="12" name="Google Shape;14011;p131">
              <a:extLst>
                <a:ext uri="{FF2B5EF4-FFF2-40B4-BE49-F238E27FC236}">
                  <a16:creationId xmlns:a16="http://schemas.microsoft.com/office/drawing/2014/main" id="{861F8103-9B5E-8392-275B-98116260CEB1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012;p131">
              <a:extLst>
                <a:ext uri="{FF2B5EF4-FFF2-40B4-BE49-F238E27FC236}">
                  <a16:creationId xmlns:a16="http://schemas.microsoft.com/office/drawing/2014/main" id="{C13932C9-9DDC-1CA4-10F6-625397E87B0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010;p131">
            <a:extLst>
              <a:ext uri="{FF2B5EF4-FFF2-40B4-BE49-F238E27FC236}">
                <a16:creationId xmlns:a16="http://schemas.microsoft.com/office/drawing/2014/main" id="{31A6F9B7-EAF8-81A3-F476-BB8C5A6D3D7C}"/>
              </a:ext>
            </a:extLst>
          </p:cNvPr>
          <p:cNvGrpSpPr/>
          <p:nvPr/>
        </p:nvGrpSpPr>
        <p:grpSpPr>
          <a:xfrm>
            <a:off x="728923" y="4242941"/>
            <a:ext cx="1097847" cy="888001"/>
            <a:chOff x="5216456" y="3725484"/>
            <a:chExt cx="356196" cy="265631"/>
          </a:xfrm>
        </p:grpSpPr>
        <p:sp>
          <p:nvSpPr>
            <p:cNvPr id="15" name="Google Shape;14011;p131">
              <a:extLst>
                <a:ext uri="{FF2B5EF4-FFF2-40B4-BE49-F238E27FC236}">
                  <a16:creationId xmlns:a16="http://schemas.microsoft.com/office/drawing/2014/main" id="{4DE72AE5-45B1-B686-DBF1-8A71D23CA1EB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012;p131">
              <a:extLst>
                <a:ext uri="{FF2B5EF4-FFF2-40B4-BE49-F238E27FC236}">
                  <a16:creationId xmlns:a16="http://schemas.microsoft.com/office/drawing/2014/main" id="{43F3C428-5732-E30A-3113-C249992673B4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76709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8"/>
          <p:cNvSpPr/>
          <p:nvPr/>
        </p:nvSpPr>
        <p:spPr>
          <a:xfrm>
            <a:off x="66295" y="261899"/>
            <a:ext cx="1451200" cy="1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0" name="Google Shape;500;p58"/>
          <p:cNvSpPr/>
          <p:nvPr/>
        </p:nvSpPr>
        <p:spPr>
          <a:xfrm>
            <a:off x="231071" y="286202"/>
            <a:ext cx="1451307" cy="1315321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1" name="Google Shape;501;p58"/>
          <p:cNvSpPr txBox="1">
            <a:spLocks noGrp="1"/>
          </p:cNvSpPr>
          <p:nvPr>
            <p:ph type="title"/>
          </p:nvPr>
        </p:nvSpPr>
        <p:spPr>
          <a:xfrm>
            <a:off x="2572522" y="2233400"/>
            <a:ext cx="7046951" cy="1195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Factor Analysis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502" name="Google Shape;502;p58"/>
          <p:cNvSpPr txBox="1">
            <a:spLocks noGrp="1"/>
          </p:cNvSpPr>
          <p:nvPr>
            <p:ph type="title" idx="2"/>
          </p:nvPr>
        </p:nvSpPr>
        <p:spPr>
          <a:xfrm>
            <a:off x="195288" y="382661"/>
            <a:ext cx="1451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04</a:t>
            </a:r>
            <a:endParaRPr dirty="0"/>
          </a:p>
        </p:txBody>
      </p:sp>
      <p:sp>
        <p:nvSpPr>
          <p:cNvPr id="503" name="Google Shape;503;p58"/>
          <p:cNvSpPr txBox="1">
            <a:spLocks noGrp="1"/>
          </p:cNvSpPr>
          <p:nvPr>
            <p:ph type="subTitle" idx="1"/>
          </p:nvPr>
        </p:nvSpPr>
        <p:spPr>
          <a:xfrm>
            <a:off x="3504903" y="3429000"/>
            <a:ext cx="5182188" cy="79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i="1" dirty="0"/>
              <a:t>Investigating the components further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8530865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4120774-21E0-AB35-08B5-4135550C5933}"/>
              </a:ext>
            </a:extLst>
          </p:cNvPr>
          <p:cNvSpPr txBox="1"/>
          <p:nvPr/>
        </p:nvSpPr>
        <p:spPr>
          <a:xfrm>
            <a:off x="0" y="338646"/>
            <a:ext cx="108368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Palatino" pitchFamily="2" charset="77"/>
                <a:ea typeface="Palatino" pitchFamily="2" charset="77"/>
              </a:rPr>
              <a:t>PCA METHOD: VARIMAX ROTATION LOADINGS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F4E52E-4784-7E34-73AA-DA369FA9B25E}"/>
              </a:ext>
            </a:extLst>
          </p:cNvPr>
          <p:cNvSpPr/>
          <p:nvPr/>
        </p:nvSpPr>
        <p:spPr>
          <a:xfrm>
            <a:off x="2479074" y="1683784"/>
            <a:ext cx="1753115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Livvic" pitchFamily="2" charset="77"/>
              </a:rPr>
              <a:t>0.949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1C6B51-98ED-32B0-28D8-4BFB7100AF95}"/>
              </a:ext>
            </a:extLst>
          </p:cNvPr>
          <p:cNvSpPr/>
          <p:nvPr/>
        </p:nvSpPr>
        <p:spPr>
          <a:xfrm>
            <a:off x="2491945" y="2602036"/>
            <a:ext cx="1753115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0.259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3A5D91-95BE-8010-BA34-C4482F7EF54A}"/>
              </a:ext>
            </a:extLst>
          </p:cNvPr>
          <p:cNvSpPr/>
          <p:nvPr/>
        </p:nvSpPr>
        <p:spPr>
          <a:xfrm>
            <a:off x="2502244" y="3520289"/>
            <a:ext cx="1748480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0.471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A98DC5A-C8C8-43CC-B31A-A77CC226CD89}"/>
              </a:ext>
            </a:extLst>
          </p:cNvPr>
          <p:cNvSpPr/>
          <p:nvPr/>
        </p:nvSpPr>
        <p:spPr>
          <a:xfrm>
            <a:off x="2503788" y="4438542"/>
            <a:ext cx="1796878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Livvic" pitchFamily="2" charset="77"/>
              </a:rPr>
              <a:t>0.929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0B7C8B-C683-C799-188D-0DE8E8D86680}"/>
              </a:ext>
            </a:extLst>
          </p:cNvPr>
          <p:cNvSpPr/>
          <p:nvPr/>
        </p:nvSpPr>
        <p:spPr>
          <a:xfrm>
            <a:off x="2491945" y="5407804"/>
            <a:ext cx="1796878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0.153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9E3F51-7EA1-7C1C-C2C4-63FA30543452}"/>
              </a:ext>
            </a:extLst>
          </p:cNvPr>
          <p:cNvSpPr/>
          <p:nvPr/>
        </p:nvSpPr>
        <p:spPr>
          <a:xfrm>
            <a:off x="4720281" y="1693228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0.208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60AB24-8D08-8416-3106-89A18DF88FB8}"/>
              </a:ext>
            </a:extLst>
          </p:cNvPr>
          <p:cNvSpPr/>
          <p:nvPr/>
        </p:nvSpPr>
        <p:spPr>
          <a:xfrm>
            <a:off x="4720281" y="2617107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0.286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AA07F5-A4CF-BF32-6F6D-806A86498349}"/>
              </a:ext>
            </a:extLst>
          </p:cNvPr>
          <p:cNvSpPr/>
          <p:nvPr/>
        </p:nvSpPr>
        <p:spPr>
          <a:xfrm>
            <a:off x="4744483" y="3533014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Livvic" pitchFamily="2" charset="77"/>
              </a:rPr>
              <a:t>0.783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01D992-7859-DF96-0928-5FC060081EF4}"/>
              </a:ext>
            </a:extLst>
          </p:cNvPr>
          <p:cNvSpPr/>
          <p:nvPr/>
        </p:nvSpPr>
        <p:spPr>
          <a:xfrm>
            <a:off x="4750146" y="4438542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0.272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5363EDE-CBE5-9F81-0BD1-C0E6363F1489}"/>
              </a:ext>
            </a:extLst>
          </p:cNvPr>
          <p:cNvSpPr/>
          <p:nvPr/>
        </p:nvSpPr>
        <p:spPr>
          <a:xfrm>
            <a:off x="4720281" y="5407804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Livvic" pitchFamily="2" charset="77"/>
              </a:rPr>
              <a:t>0.944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37A5D6-2EAD-71C7-A6D3-2BA8FF06A055}"/>
              </a:ext>
            </a:extLst>
          </p:cNvPr>
          <p:cNvSpPr/>
          <p:nvPr/>
        </p:nvSpPr>
        <p:spPr>
          <a:xfrm>
            <a:off x="7098957" y="1683784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0.190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CB3A3D5-D501-1C92-1608-87957F96C75A}"/>
              </a:ext>
            </a:extLst>
          </p:cNvPr>
          <p:cNvSpPr/>
          <p:nvPr/>
        </p:nvSpPr>
        <p:spPr>
          <a:xfrm>
            <a:off x="7098957" y="2627487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Livvic" pitchFamily="2" charset="77"/>
              </a:rPr>
              <a:t>0.922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5983C9-595F-7516-A762-4199B3264ADB}"/>
              </a:ext>
            </a:extLst>
          </p:cNvPr>
          <p:cNvSpPr/>
          <p:nvPr/>
        </p:nvSpPr>
        <p:spPr>
          <a:xfrm>
            <a:off x="7098957" y="3550893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0.284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9B3D801-F65E-E669-1A58-7C315ED5DEA8}"/>
              </a:ext>
            </a:extLst>
          </p:cNvPr>
          <p:cNvSpPr/>
          <p:nvPr/>
        </p:nvSpPr>
        <p:spPr>
          <a:xfrm>
            <a:off x="7098957" y="4494595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0.228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97D0EEE-4D8D-86C5-74FA-D5B68118C91E}"/>
              </a:ext>
            </a:extLst>
          </p:cNvPr>
          <p:cNvSpPr/>
          <p:nvPr/>
        </p:nvSpPr>
        <p:spPr>
          <a:xfrm>
            <a:off x="7098957" y="5413645"/>
            <a:ext cx="1841156" cy="6796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ivvic" pitchFamily="2" charset="77"/>
              </a:rPr>
              <a:t>0.203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F94582D-D0B5-AA2A-DEA7-C4CFCB75F6BE}"/>
              </a:ext>
            </a:extLst>
          </p:cNvPr>
          <p:cNvCxnSpPr>
            <a:cxnSpLocks/>
          </p:cNvCxnSpPr>
          <p:nvPr/>
        </p:nvCxnSpPr>
        <p:spPr>
          <a:xfrm>
            <a:off x="9137822" y="1723659"/>
            <a:ext cx="556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07D577D-BA24-F31E-A704-174DE85266F3}"/>
              </a:ext>
            </a:extLst>
          </p:cNvPr>
          <p:cNvCxnSpPr>
            <a:cxnSpLocks/>
          </p:cNvCxnSpPr>
          <p:nvPr/>
        </p:nvCxnSpPr>
        <p:spPr>
          <a:xfrm>
            <a:off x="9700054" y="1723659"/>
            <a:ext cx="0" cy="42218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73972442-B9D3-BAB7-55B4-2D74F41AE9EA}"/>
              </a:ext>
            </a:extLst>
          </p:cNvPr>
          <p:cNvCxnSpPr>
            <a:cxnSpLocks/>
          </p:cNvCxnSpPr>
          <p:nvPr/>
        </p:nvCxnSpPr>
        <p:spPr>
          <a:xfrm>
            <a:off x="9137822" y="5945552"/>
            <a:ext cx="5560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2C59D80-B19F-BEDA-6E82-B3582C9BF70F}"/>
              </a:ext>
            </a:extLst>
          </p:cNvPr>
          <p:cNvCxnSpPr/>
          <p:nvPr/>
        </p:nvCxnSpPr>
        <p:spPr>
          <a:xfrm>
            <a:off x="9700054" y="3583459"/>
            <a:ext cx="6301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2792D69-FA49-617D-AD94-87DF3C62A925}"/>
              </a:ext>
            </a:extLst>
          </p:cNvPr>
          <p:cNvSpPr txBox="1"/>
          <p:nvPr/>
        </p:nvSpPr>
        <p:spPr>
          <a:xfrm>
            <a:off x="10202564" y="3116429"/>
            <a:ext cx="18535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ivvic" pitchFamily="2" charset="77"/>
              </a:rPr>
              <a:t>98% CUMULATIVE VARIANCE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9971A81-42BB-CD8A-39FE-F6A43A7D8220}"/>
              </a:ext>
            </a:extLst>
          </p:cNvPr>
          <p:cNvSpPr txBox="1"/>
          <p:nvPr/>
        </p:nvSpPr>
        <p:spPr>
          <a:xfrm>
            <a:off x="403911" y="1838928"/>
            <a:ext cx="1705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ivvic" pitchFamily="2" charset="77"/>
              </a:rPr>
              <a:t>POPULATION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0B7C84D-4FD5-13C9-9F96-93681AB41BB5}"/>
              </a:ext>
            </a:extLst>
          </p:cNvPr>
          <p:cNvSpPr txBox="1"/>
          <p:nvPr/>
        </p:nvSpPr>
        <p:spPr>
          <a:xfrm>
            <a:off x="294502" y="2764369"/>
            <a:ext cx="1705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ivvic" pitchFamily="2" charset="77"/>
              </a:rPr>
              <a:t>LAND SIZE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738DB1D-D768-F72C-F226-4D2BFE0D87F7}"/>
              </a:ext>
            </a:extLst>
          </p:cNvPr>
          <p:cNvSpPr txBox="1"/>
          <p:nvPr/>
        </p:nvSpPr>
        <p:spPr>
          <a:xfrm>
            <a:off x="294502" y="3649939"/>
            <a:ext cx="1705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ivvic" pitchFamily="2" charset="77"/>
              </a:rPr>
              <a:t>EXPORTS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686CA71-0C41-9DAD-5F1A-A19D8FBEA906}"/>
              </a:ext>
            </a:extLst>
          </p:cNvPr>
          <p:cNvSpPr txBox="1"/>
          <p:nvPr/>
        </p:nvSpPr>
        <p:spPr>
          <a:xfrm>
            <a:off x="349075" y="4555594"/>
            <a:ext cx="1705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ivvic" pitchFamily="2" charset="77"/>
              </a:rPr>
              <a:t>LABOR FORCE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778F2B7-2408-109F-9737-984DAF8838AF}"/>
              </a:ext>
            </a:extLst>
          </p:cNvPr>
          <p:cNvSpPr txBox="1"/>
          <p:nvPr/>
        </p:nvSpPr>
        <p:spPr>
          <a:xfrm>
            <a:off x="349075" y="5407804"/>
            <a:ext cx="1705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ivvic" pitchFamily="2" charset="77"/>
              </a:rPr>
              <a:t>MILITARY SPEND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376EE93-199F-E4E5-6BBB-7EC3A85468E9}"/>
              </a:ext>
            </a:extLst>
          </p:cNvPr>
          <p:cNvCxnSpPr>
            <a:cxnSpLocks/>
          </p:cNvCxnSpPr>
          <p:nvPr/>
        </p:nvCxnSpPr>
        <p:spPr>
          <a:xfrm flipV="1">
            <a:off x="0" y="1005279"/>
            <a:ext cx="10644188" cy="104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39688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14F3F6A-821E-FC0C-031D-D58EB8C67B2B}"/>
              </a:ext>
            </a:extLst>
          </p:cNvPr>
          <p:cNvSpPr/>
          <p:nvPr/>
        </p:nvSpPr>
        <p:spPr>
          <a:xfrm>
            <a:off x="585788" y="2043114"/>
            <a:ext cx="10597076" cy="15859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0F0F82-E3DA-0C26-78A4-5423AAA94439}"/>
              </a:ext>
            </a:extLst>
          </p:cNvPr>
          <p:cNvSpPr txBox="1"/>
          <p:nvPr/>
        </p:nvSpPr>
        <p:spPr>
          <a:xfrm>
            <a:off x="143647" y="323900"/>
            <a:ext cx="10886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Palatino" pitchFamily="2" charset="77"/>
                <a:ea typeface="Palatino" pitchFamily="2" charset="77"/>
              </a:rPr>
              <a:t>FACTOR ANALYSIS 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95FB28-D956-FBD0-14BD-EB8733873B20}"/>
              </a:ext>
            </a:extLst>
          </p:cNvPr>
          <p:cNvSpPr txBox="1"/>
          <p:nvPr/>
        </p:nvSpPr>
        <p:spPr>
          <a:xfrm>
            <a:off x="735484" y="2228671"/>
            <a:ext cx="107210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vvic" pitchFamily="2" charset="77"/>
              </a:rPr>
              <a:t>“</a:t>
            </a:r>
            <a:r>
              <a:rPr lang="en-US" b="0" i="0" dirty="0">
                <a:effectLst/>
                <a:latin typeface="Livvic" pitchFamily="2" charset="77"/>
              </a:rPr>
              <a:t>Describe the relationships among many variables (covariance) in terms of a few underlying, but unobservable, random quantities called factors</a:t>
            </a:r>
          </a:p>
          <a:p>
            <a:endParaRPr lang="en-US" b="0" i="0" dirty="0">
              <a:effectLst/>
              <a:latin typeface="Livvic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Livvic" pitchFamily="2" charset="77"/>
              </a:rPr>
              <a:t>“M</a:t>
            </a:r>
            <a:r>
              <a:rPr lang="en-US" b="0" i="0" dirty="0">
                <a:effectLst/>
                <a:latin typeface="Livvic" pitchFamily="2" charset="77"/>
              </a:rPr>
              <a:t>odel the interrelationships between items with the factors.”</a:t>
            </a:r>
            <a:endParaRPr lang="en-US" dirty="0">
              <a:latin typeface="Livvic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F68E05-F836-210A-E5A7-8890B88B0F86}"/>
              </a:ext>
            </a:extLst>
          </p:cNvPr>
          <p:cNvSpPr txBox="1"/>
          <p:nvPr/>
        </p:nvSpPr>
        <p:spPr>
          <a:xfrm>
            <a:off x="414337" y="1528762"/>
            <a:ext cx="64865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ivvic" pitchFamily="2" charset="77"/>
              </a:rPr>
              <a:t>In general 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757EF7-2C09-93A0-6EB7-A4385029907A}"/>
              </a:ext>
            </a:extLst>
          </p:cNvPr>
          <p:cNvSpPr txBox="1"/>
          <p:nvPr/>
        </p:nvSpPr>
        <p:spPr>
          <a:xfrm>
            <a:off x="414337" y="3971844"/>
            <a:ext cx="21288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Livvic" pitchFamily="2" charset="77"/>
              </a:rPr>
              <a:t>In this case …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F3B9EBE-4FC3-AB14-9769-6C4EE749A4F5}"/>
              </a:ext>
            </a:extLst>
          </p:cNvPr>
          <p:cNvCxnSpPr/>
          <p:nvPr/>
        </p:nvCxnSpPr>
        <p:spPr>
          <a:xfrm>
            <a:off x="0" y="1103302"/>
            <a:ext cx="92583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8FE6A41-544F-238E-EB95-D65FE3E09FCA}"/>
              </a:ext>
            </a:extLst>
          </p:cNvPr>
          <p:cNvSpPr/>
          <p:nvPr/>
        </p:nvSpPr>
        <p:spPr>
          <a:xfrm>
            <a:off x="585788" y="4572005"/>
            <a:ext cx="10597076" cy="15859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0DE4FA-1527-2E23-2DB1-D1B023FAF4E2}"/>
              </a:ext>
            </a:extLst>
          </p:cNvPr>
          <p:cNvSpPr txBox="1"/>
          <p:nvPr/>
        </p:nvSpPr>
        <p:spPr>
          <a:xfrm>
            <a:off x="735484" y="4686300"/>
            <a:ext cx="10294466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Livvic" pitchFamily="2" charset="77"/>
              </a:rPr>
              <a:t>Understand the variables further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Livvic" pitchFamily="2" charset="77"/>
              </a:rPr>
              <a:t>Re-establish the relationship mapped out from PCA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Livvic" pitchFamily="2" charset="77"/>
              </a:rPr>
              <a:t>Uncover new interrelationships not foreseen prior</a:t>
            </a:r>
          </a:p>
        </p:txBody>
      </p:sp>
    </p:spTree>
    <p:extLst>
      <p:ext uri="{BB962C8B-B14F-4D97-AF65-F5344CB8AC3E}">
        <p14:creationId xmlns:p14="http://schemas.microsoft.com/office/powerpoint/2010/main" val="231478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8"/>
          <p:cNvSpPr/>
          <p:nvPr/>
        </p:nvSpPr>
        <p:spPr>
          <a:xfrm>
            <a:off x="66295" y="261899"/>
            <a:ext cx="1451200" cy="1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0" name="Google Shape;500;p58"/>
          <p:cNvSpPr/>
          <p:nvPr/>
        </p:nvSpPr>
        <p:spPr>
          <a:xfrm>
            <a:off x="231071" y="286202"/>
            <a:ext cx="1451307" cy="1315321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1" name="Google Shape;501;p58"/>
          <p:cNvSpPr txBox="1">
            <a:spLocks noGrp="1"/>
          </p:cNvSpPr>
          <p:nvPr>
            <p:ph type="title"/>
          </p:nvPr>
        </p:nvSpPr>
        <p:spPr>
          <a:xfrm>
            <a:off x="2572522" y="2233400"/>
            <a:ext cx="7046951" cy="1195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Further Discussion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502" name="Google Shape;502;p58"/>
          <p:cNvSpPr txBox="1">
            <a:spLocks noGrp="1"/>
          </p:cNvSpPr>
          <p:nvPr>
            <p:ph type="title" idx="2"/>
          </p:nvPr>
        </p:nvSpPr>
        <p:spPr>
          <a:xfrm>
            <a:off x="195288" y="382661"/>
            <a:ext cx="1451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597974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3" name="Google Shape;5533;p112"/>
          <p:cNvSpPr txBox="1">
            <a:spLocks noGrp="1"/>
          </p:cNvSpPr>
          <p:nvPr>
            <p:ph type="title"/>
          </p:nvPr>
        </p:nvSpPr>
        <p:spPr>
          <a:xfrm>
            <a:off x="-798648" y="240112"/>
            <a:ext cx="6474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dirty="0">
                <a:latin typeface="Palatino" pitchFamily="2" charset="77"/>
                <a:ea typeface="Palatino" pitchFamily="2" charset="77"/>
              </a:rPr>
              <a:t>KEY TAKEAWAYS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5535" name="Google Shape;5535;p112"/>
          <p:cNvSpPr/>
          <p:nvPr/>
        </p:nvSpPr>
        <p:spPr>
          <a:xfrm>
            <a:off x="2106914" y="1710244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36" name="Google Shape;5536;p112"/>
          <p:cNvSpPr/>
          <p:nvPr/>
        </p:nvSpPr>
        <p:spPr>
          <a:xfrm>
            <a:off x="1167002" y="5282800"/>
            <a:ext cx="928296" cy="841316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37" name="Google Shape;5537;p112"/>
          <p:cNvSpPr/>
          <p:nvPr/>
        </p:nvSpPr>
        <p:spPr>
          <a:xfrm>
            <a:off x="1176068" y="3996507"/>
            <a:ext cx="928296" cy="841316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38" name="Google Shape;5538;p112"/>
          <p:cNvSpPr/>
          <p:nvPr/>
        </p:nvSpPr>
        <p:spPr>
          <a:xfrm>
            <a:off x="1178619" y="2685726"/>
            <a:ext cx="928296" cy="841316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39" name="Google Shape;5539;p112"/>
          <p:cNvSpPr/>
          <p:nvPr/>
        </p:nvSpPr>
        <p:spPr>
          <a:xfrm>
            <a:off x="1178619" y="1309692"/>
            <a:ext cx="928296" cy="841316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40" name="Google Shape;5540;p112"/>
          <p:cNvSpPr/>
          <p:nvPr/>
        </p:nvSpPr>
        <p:spPr>
          <a:xfrm>
            <a:off x="2106913" y="3087085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41" name="Google Shape;5541;p112"/>
          <p:cNvSpPr/>
          <p:nvPr/>
        </p:nvSpPr>
        <p:spPr>
          <a:xfrm>
            <a:off x="2122631" y="4396442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42" name="Google Shape;5542;p112"/>
          <p:cNvSpPr/>
          <p:nvPr/>
        </p:nvSpPr>
        <p:spPr>
          <a:xfrm>
            <a:off x="4192086" y="4414070"/>
            <a:ext cx="756316" cy="45719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5547" name="Google Shape;5547;p112"/>
          <p:cNvGrpSpPr/>
          <p:nvPr/>
        </p:nvGrpSpPr>
        <p:grpSpPr>
          <a:xfrm>
            <a:off x="1352650" y="1420361"/>
            <a:ext cx="580233" cy="622133"/>
            <a:chOff x="6968288" y="2570025"/>
            <a:chExt cx="435175" cy="466600"/>
          </a:xfrm>
        </p:grpSpPr>
        <p:sp>
          <p:nvSpPr>
            <p:cNvPr id="5548" name="Google Shape;5548;p112"/>
            <p:cNvSpPr/>
            <p:nvPr/>
          </p:nvSpPr>
          <p:spPr>
            <a:xfrm>
              <a:off x="7172463" y="2598075"/>
              <a:ext cx="13700" cy="13700"/>
            </a:xfrm>
            <a:custGeom>
              <a:avLst/>
              <a:gdLst/>
              <a:ahLst/>
              <a:cxnLst/>
              <a:rect l="l" t="t" r="r" b="b"/>
              <a:pathLst>
                <a:path w="548" h="548" extrusionOk="0">
                  <a:moveTo>
                    <a:pt x="274" y="0"/>
                  </a:moveTo>
                  <a:cubicBezTo>
                    <a:pt x="123" y="0"/>
                    <a:pt x="0" y="122"/>
                    <a:pt x="0" y="274"/>
                  </a:cubicBezTo>
                  <a:cubicBezTo>
                    <a:pt x="0" y="423"/>
                    <a:pt x="123" y="548"/>
                    <a:pt x="274" y="548"/>
                  </a:cubicBezTo>
                  <a:cubicBezTo>
                    <a:pt x="424" y="548"/>
                    <a:pt x="548" y="423"/>
                    <a:pt x="548" y="274"/>
                  </a:cubicBezTo>
                  <a:cubicBezTo>
                    <a:pt x="548" y="122"/>
                    <a:pt x="424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549" name="Google Shape;5549;p112"/>
            <p:cNvSpPr/>
            <p:nvPr/>
          </p:nvSpPr>
          <p:spPr>
            <a:xfrm>
              <a:off x="6968288" y="2570025"/>
              <a:ext cx="435175" cy="466600"/>
            </a:xfrm>
            <a:custGeom>
              <a:avLst/>
              <a:gdLst/>
              <a:ahLst/>
              <a:cxnLst/>
              <a:rect l="l" t="t" r="r" b="b"/>
              <a:pathLst>
                <a:path w="17407" h="18664" extrusionOk="0">
                  <a:moveTo>
                    <a:pt x="8442" y="539"/>
                  </a:moveTo>
                  <a:cubicBezTo>
                    <a:pt x="8493" y="539"/>
                    <a:pt x="8546" y="544"/>
                    <a:pt x="8599" y="553"/>
                  </a:cubicBezTo>
                  <a:cubicBezTo>
                    <a:pt x="8719" y="574"/>
                    <a:pt x="8833" y="621"/>
                    <a:pt x="8932" y="690"/>
                  </a:cubicBezTo>
                  <a:cubicBezTo>
                    <a:pt x="9164" y="852"/>
                    <a:pt x="9300" y="1116"/>
                    <a:pt x="9300" y="1396"/>
                  </a:cubicBezTo>
                  <a:lnTo>
                    <a:pt x="9300" y="2299"/>
                  </a:lnTo>
                  <a:cubicBezTo>
                    <a:pt x="9015" y="2270"/>
                    <a:pt x="8729" y="2255"/>
                    <a:pt x="8442" y="2255"/>
                  </a:cubicBezTo>
                  <a:cubicBezTo>
                    <a:pt x="8156" y="2255"/>
                    <a:pt x="7870" y="2270"/>
                    <a:pt x="7586" y="2299"/>
                  </a:cubicBezTo>
                  <a:lnTo>
                    <a:pt x="7586" y="1396"/>
                  </a:lnTo>
                  <a:cubicBezTo>
                    <a:pt x="7586" y="913"/>
                    <a:pt x="7980" y="539"/>
                    <a:pt x="8442" y="539"/>
                  </a:cubicBezTo>
                  <a:close/>
                  <a:moveTo>
                    <a:pt x="8423" y="1"/>
                  </a:moveTo>
                  <a:cubicBezTo>
                    <a:pt x="7642" y="1"/>
                    <a:pt x="7039" y="618"/>
                    <a:pt x="7039" y="1438"/>
                  </a:cubicBezTo>
                  <a:lnTo>
                    <a:pt x="7039" y="2386"/>
                  </a:lnTo>
                  <a:cubicBezTo>
                    <a:pt x="3315" y="3032"/>
                    <a:pt x="514" y="6136"/>
                    <a:pt x="258" y="9906"/>
                  </a:cubicBezTo>
                  <a:cubicBezTo>
                    <a:pt x="1" y="13675"/>
                    <a:pt x="2351" y="17131"/>
                    <a:pt x="5952" y="18277"/>
                  </a:cubicBezTo>
                  <a:cubicBezTo>
                    <a:pt x="6774" y="18538"/>
                    <a:pt x="7612" y="18664"/>
                    <a:pt x="8439" y="18664"/>
                  </a:cubicBezTo>
                  <a:cubicBezTo>
                    <a:pt x="11239" y="18664"/>
                    <a:pt x="13919" y="17225"/>
                    <a:pt x="15437" y="14737"/>
                  </a:cubicBezTo>
                  <a:cubicBezTo>
                    <a:pt x="17406" y="11513"/>
                    <a:pt x="16915" y="7360"/>
                    <a:pt x="14251" y="4681"/>
                  </a:cubicBezTo>
                  <a:cubicBezTo>
                    <a:pt x="14199" y="4627"/>
                    <a:pt x="14129" y="4600"/>
                    <a:pt x="14060" y="4600"/>
                  </a:cubicBezTo>
                  <a:cubicBezTo>
                    <a:pt x="13990" y="4600"/>
                    <a:pt x="13920" y="4627"/>
                    <a:pt x="13866" y="4681"/>
                  </a:cubicBezTo>
                  <a:cubicBezTo>
                    <a:pt x="13759" y="4786"/>
                    <a:pt x="13759" y="4959"/>
                    <a:pt x="13864" y="5066"/>
                  </a:cubicBezTo>
                  <a:cubicBezTo>
                    <a:pt x="15296" y="6496"/>
                    <a:pt x="16098" y="8440"/>
                    <a:pt x="16092" y="10464"/>
                  </a:cubicBezTo>
                  <a:cubicBezTo>
                    <a:pt x="16092" y="14682"/>
                    <a:pt x="12661" y="18113"/>
                    <a:pt x="8444" y="18113"/>
                  </a:cubicBezTo>
                  <a:cubicBezTo>
                    <a:pt x="8437" y="18113"/>
                    <a:pt x="8431" y="18113"/>
                    <a:pt x="8424" y="18113"/>
                  </a:cubicBezTo>
                  <a:cubicBezTo>
                    <a:pt x="4229" y="18102"/>
                    <a:pt x="805" y="14678"/>
                    <a:pt x="792" y="10483"/>
                  </a:cubicBezTo>
                  <a:cubicBezTo>
                    <a:pt x="782" y="6256"/>
                    <a:pt x="4219" y="2813"/>
                    <a:pt x="8443" y="2813"/>
                  </a:cubicBezTo>
                  <a:cubicBezTo>
                    <a:pt x="10082" y="2813"/>
                    <a:pt x="11676" y="3340"/>
                    <a:pt x="12994" y="4315"/>
                  </a:cubicBezTo>
                  <a:cubicBezTo>
                    <a:pt x="13043" y="4350"/>
                    <a:pt x="13099" y="4367"/>
                    <a:pt x="13154" y="4367"/>
                  </a:cubicBezTo>
                  <a:cubicBezTo>
                    <a:pt x="13239" y="4367"/>
                    <a:pt x="13322" y="4327"/>
                    <a:pt x="13375" y="4254"/>
                  </a:cubicBezTo>
                  <a:cubicBezTo>
                    <a:pt x="13466" y="4131"/>
                    <a:pt x="13439" y="3961"/>
                    <a:pt x="13316" y="3872"/>
                  </a:cubicBezTo>
                  <a:cubicBezTo>
                    <a:pt x="12293" y="3112"/>
                    <a:pt x="11105" y="2602"/>
                    <a:pt x="9848" y="2388"/>
                  </a:cubicBezTo>
                  <a:lnTo>
                    <a:pt x="9848" y="1408"/>
                  </a:lnTo>
                  <a:cubicBezTo>
                    <a:pt x="9848" y="718"/>
                    <a:pt x="9347" y="130"/>
                    <a:pt x="8667" y="21"/>
                  </a:cubicBezTo>
                  <a:cubicBezTo>
                    <a:pt x="8584" y="7"/>
                    <a:pt x="8502" y="1"/>
                    <a:pt x="8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550" name="Google Shape;5550;p112"/>
            <p:cNvSpPr/>
            <p:nvPr/>
          </p:nvSpPr>
          <p:spPr>
            <a:xfrm>
              <a:off x="7002463" y="2655125"/>
              <a:ext cx="353775" cy="353825"/>
            </a:xfrm>
            <a:custGeom>
              <a:avLst/>
              <a:gdLst/>
              <a:ahLst/>
              <a:cxnLst/>
              <a:rect l="l" t="t" r="r" b="b"/>
              <a:pathLst>
                <a:path w="14151" h="14153" extrusionOk="0">
                  <a:moveTo>
                    <a:pt x="7072" y="1"/>
                  </a:moveTo>
                  <a:cubicBezTo>
                    <a:pt x="3176" y="3"/>
                    <a:pt x="5" y="3170"/>
                    <a:pt x="0" y="7068"/>
                  </a:cubicBezTo>
                  <a:lnTo>
                    <a:pt x="0" y="7077"/>
                  </a:lnTo>
                  <a:lnTo>
                    <a:pt x="0" y="7085"/>
                  </a:lnTo>
                  <a:cubicBezTo>
                    <a:pt x="5" y="10983"/>
                    <a:pt x="3178" y="14153"/>
                    <a:pt x="7076" y="14153"/>
                  </a:cubicBezTo>
                  <a:cubicBezTo>
                    <a:pt x="8717" y="14151"/>
                    <a:pt x="10307" y="13580"/>
                    <a:pt x="11575" y="12537"/>
                  </a:cubicBezTo>
                  <a:cubicBezTo>
                    <a:pt x="11678" y="12455"/>
                    <a:pt x="11711" y="12312"/>
                    <a:pt x="11655" y="12194"/>
                  </a:cubicBezTo>
                  <a:cubicBezTo>
                    <a:pt x="11605" y="12098"/>
                    <a:pt x="11508" y="12045"/>
                    <a:pt x="11410" y="12045"/>
                  </a:cubicBezTo>
                  <a:cubicBezTo>
                    <a:pt x="11349" y="12045"/>
                    <a:pt x="11287" y="12065"/>
                    <a:pt x="11236" y="12108"/>
                  </a:cubicBezTo>
                  <a:cubicBezTo>
                    <a:pt x="10138" y="13016"/>
                    <a:pt x="8774" y="13538"/>
                    <a:pt x="7350" y="13599"/>
                  </a:cubicBezTo>
                  <a:lnTo>
                    <a:pt x="7350" y="13321"/>
                  </a:lnTo>
                  <a:cubicBezTo>
                    <a:pt x="7352" y="13180"/>
                    <a:pt x="7251" y="13060"/>
                    <a:pt x="7112" y="13039"/>
                  </a:cubicBezTo>
                  <a:cubicBezTo>
                    <a:pt x="7100" y="13037"/>
                    <a:pt x="7088" y="13036"/>
                    <a:pt x="7077" y="13036"/>
                  </a:cubicBezTo>
                  <a:cubicBezTo>
                    <a:pt x="6928" y="13036"/>
                    <a:pt x="6803" y="13158"/>
                    <a:pt x="6803" y="13310"/>
                  </a:cubicBezTo>
                  <a:lnTo>
                    <a:pt x="6803" y="13599"/>
                  </a:lnTo>
                  <a:cubicBezTo>
                    <a:pt x="3420" y="13458"/>
                    <a:pt x="695" y="10733"/>
                    <a:pt x="554" y="7351"/>
                  </a:cubicBezTo>
                  <a:lnTo>
                    <a:pt x="832" y="7351"/>
                  </a:lnTo>
                  <a:cubicBezTo>
                    <a:pt x="834" y="7351"/>
                    <a:pt x="835" y="7351"/>
                    <a:pt x="836" y="7351"/>
                  </a:cubicBezTo>
                  <a:cubicBezTo>
                    <a:pt x="976" y="7351"/>
                    <a:pt x="1094" y="7248"/>
                    <a:pt x="1114" y="7110"/>
                  </a:cubicBezTo>
                  <a:cubicBezTo>
                    <a:pt x="1135" y="6946"/>
                    <a:pt x="1007" y="6803"/>
                    <a:pt x="843" y="6803"/>
                  </a:cubicBezTo>
                  <a:lnTo>
                    <a:pt x="554" y="6803"/>
                  </a:lnTo>
                  <a:cubicBezTo>
                    <a:pt x="695" y="3421"/>
                    <a:pt x="3420" y="696"/>
                    <a:pt x="6803" y="555"/>
                  </a:cubicBezTo>
                  <a:lnTo>
                    <a:pt x="6803" y="831"/>
                  </a:lnTo>
                  <a:cubicBezTo>
                    <a:pt x="6800" y="972"/>
                    <a:pt x="6904" y="1092"/>
                    <a:pt x="7043" y="1113"/>
                  </a:cubicBezTo>
                  <a:cubicBezTo>
                    <a:pt x="7054" y="1114"/>
                    <a:pt x="7066" y="1115"/>
                    <a:pt x="7078" y="1115"/>
                  </a:cubicBezTo>
                  <a:cubicBezTo>
                    <a:pt x="7227" y="1115"/>
                    <a:pt x="7350" y="993"/>
                    <a:pt x="7350" y="841"/>
                  </a:cubicBezTo>
                  <a:lnTo>
                    <a:pt x="7350" y="553"/>
                  </a:lnTo>
                  <a:cubicBezTo>
                    <a:pt x="10734" y="694"/>
                    <a:pt x="13457" y="3421"/>
                    <a:pt x="13600" y="6803"/>
                  </a:cubicBezTo>
                  <a:lnTo>
                    <a:pt x="13322" y="6803"/>
                  </a:lnTo>
                  <a:cubicBezTo>
                    <a:pt x="13321" y="6803"/>
                    <a:pt x="13320" y="6803"/>
                    <a:pt x="13318" y="6803"/>
                  </a:cubicBezTo>
                  <a:cubicBezTo>
                    <a:pt x="13179" y="6803"/>
                    <a:pt x="13061" y="6903"/>
                    <a:pt x="13040" y="7041"/>
                  </a:cubicBezTo>
                  <a:cubicBezTo>
                    <a:pt x="13019" y="7205"/>
                    <a:pt x="13148" y="7351"/>
                    <a:pt x="13312" y="7351"/>
                  </a:cubicBezTo>
                  <a:lnTo>
                    <a:pt x="13598" y="7351"/>
                  </a:lnTo>
                  <a:cubicBezTo>
                    <a:pt x="13537" y="8802"/>
                    <a:pt x="12994" y="10194"/>
                    <a:pt x="12053" y="11301"/>
                  </a:cubicBezTo>
                  <a:cubicBezTo>
                    <a:pt x="11956" y="11417"/>
                    <a:pt x="11970" y="11590"/>
                    <a:pt x="12084" y="11687"/>
                  </a:cubicBezTo>
                  <a:cubicBezTo>
                    <a:pt x="12135" y="11731"/>
                    <a:pt x="12197" y="11752"/>
                    <a:pt x="12260" y="11752"/>
                  </a:cubicBezTo>
                  <a:cubicBezTo>
                    <a:pt x="12337" y="11752"/>
                    <a:pt x="12415" y="11719"/>
                    <a:pt x="12470" y="11655"/>
                  </a:cubicBezTo>
                  <a:cubicBezTo>
                    <a:pt x="13552" y="10379"/>
                    <a:pt x="14148" y="8759"/>
                    <a:pt x="14150" y="7085"/>
                  </a:cubicBezTo>
                  <a:lnTo>
                    <a:pt x="14150" y="7068"/>
                  </a:lnTo>
                  <a:cubicBezTo>
                    <a:pt x="14146" y="3172"/>
                    <a:pt x="10976" y="3"/>
                    <a:pt x="70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551" name="Google Shape;5551;p112"/>
            <p:cNvSpPr/>
            <p:nvPr/>
          </p:nvSpPr>
          <p:spPr>
            <a:xfrm>
              <a:off x="7091913" y="2744975"/>
              <a:ext cx="176125" cy="174350"/>
            </a:xfrm>
            <a:custGeom>
              <a:avLst/>
              <a:gdLst/>
              <a:ahLst/>
              <a:cxnLst/>
              <a:rect l="l" t="t" r="r" b="b"/>
              <a:pathLst>
                <a:path w="7045" h="6974" extrusionOk="0">
                  <a:moveTo>
                    <a:pt x="3489" y="3174"/>
                  </a:moveTo>
                  <a:cubicBezTo>
                    <a:pt x="3568" y="3174"/>
                    <a:pt x="3647" y="3207"/>
                    <a:pt x="3709" y="3266"/>
                  </a:cubicBezTo>
                  <a:cubicBezTo>
                    <a:pt x="3818" y="3384"/>
                    <a:pt x="3814" y="3565"/>
                    <a:pt x="3698" y="3677"/>
                  </a:cubicBezTo>
                  <a:cubicBezTo>
                    <a:pt x="3642" y="3732"/>
                    <a:pt x="3568" y="3760"/>
                    <a:pt x="3494" y="3760"/>
                  </a:cubicBezTo>
                  <a:cubicBezTo>
                    <a:pt x="3419" y="3760"/>
                    <a:pt x="3345" y="3732"/>
                    <a:pt x="3288" y="3674"/>
                  </a:cubicBezTo>
                  <a:cubicBezTo>
                    <a:pt x="3174" y="3535"/>
                    <a:pt x="3174" y="3399"/>
                    <a:pt x="3288" y="3260"/>
                  </a:cubicBezTo>
                  <a:cubicBezTo>
                    <a:pt x="3347" y="3201"/>
                    <a:pt x="3418" y="3174"/>
                    <a:pt x="3489" y="3174"/>
                  </a:cubicBezTo>
                  <a:close/>
                  <a:moveTo>
                    <a:pt x="4612" y="2737"/>
                  </a:moveTo>
                  <a:lnTo>
                    <a:pt x="6152" y="6122"/>
                  </a:lnTo>
                  <a:lnTo>
                    <a:pt x="6152" y="6122"/>
                  </a:lnTo>
                  <a:lnTo>
                    <a:pt x="2765" y="4584"/>
                  </a:lnTo>
                  <a:lnTo>
                    <a:pt x="3128" y="4222"/>
                  </a:lnTo>
                  <a:cubicBezTo>
                    <a:pt x="3245" y="4280"/>
                    <a:pt x="3371" y="4307"/>
                    <a:pt x="3496" y="4307"/>
                  </a:cubicBezTo>
                  <a:cubicBezTo>
                    <a:pt x="3713" y="4307"/>
                    <a:pt x="3928" y="4223"/>
                    <a:pt x="4090" y="4062"/>
                  </a:cubicBezTo>
                  <a:cubicBezTo>
                    <a:pt x="4343" y="3807"/>
                    <a:pt x="4408" y="3422"/>
                    <a:pt x="4252" y="3100"/>
                  </a:cubicBezTo>
                  <a:lnTo>
                    <a:pt x="4612" y="2737"/>
                  </a:lnTo>
                  <a:close/>
                  <a:moveTo>
                    <a:pt x="295" y="1"/>
                  </a:moveTo>
                  <a:cubicBezTo>
                    <a:pt x="86" y="1"/>
                    <a:pt x="0" y="126"/>
                    <a:pt x="40" y="374"/>
                  </a:cubicBezTo>
                  <a:lnTo>
                    <a:pt x="2041" y="4778"/>
                  </a:lnTo>
                  <a:cubicBezTo>
                    <a:pt x="2070" y="4841"/>
                    <a:pt x="2121" y="4894"/>
                    <a:pt x="2186" y="4921"/>
                  </a:cubicBezTo>
                  <a:lnTo>
                    <a:pt x="6590" y="6922"/>
                  </a:lnTo>
                  <a:cubicBezTo>
                    <a:pt x="6673" y="6957"/>
                    <a:pt x="6744" y="6973"/>
                    <a:pt x="6802" y="6973"/>
                  </a:cubicBezTo>
                  <a:cubicBezTo>
                    <a:pt x="6997" y="6973"/>
                    <a:pt x="7045" y="6790"/>
                    <a:pt x="6952" y="6560"/>
                  </a:cubicBezTo>
                  <a:lnTo>
                    <a:pt x="4951" y="2156"/>
                  </a:lnTo>
                  <a:cubicBezTo>
                    <a:pt x="4922" y="2091"/>
                    <a:pt x="4871" y="2040"/>
                    <a:pt x="4806" y="2013"/>
                  </a:cubicBezTo>
                  <a:lnTo>
                    <a:pt x="3355" y="1352"/>
                  </a:lnTo>
                  <a:cubicBezTo>
                    <a:pt x="3319" y="1335"/>
                    <a:pt x="3280" y="1328"/>
                    <a:pt x="3243" y="1328"/>
                  </a:cubicBezTo>
                  <a:cubicBezTo>
                    <a:pt x="3139" y="1328"/>
                    <a:pt x="3039" y="1386"/>
                    <a:pt x="2993" y="1488"/>
                  </a:cubicBezTo>
                  <a:cubicBezTo>
                    <a:pt x="2930" y="1625"/>
                    <a:pt x="2991" y="1788"/>
                    <a:pt x="3128" y="1851"/>
                  </a:cubicBezTo>
                  <a:lnTo>
                    <a:pt x="4227" y="2350"/>
                  </a:lnTo>
                  <a:lnTo>
                    <a:pt x="3865" y="2710"/>
                  </a:lnTo>
                  <a:cubicBezTo>
                    <a:pt x="3747" y="2653"/>
                    <a:pt x="3621" y="2625"/>
                    <a:pt x="3497" y="2625"/>
                  </a:cubicBezTo>
                  <a:cubicBezTo>
                    <a:pt x="3278" y="2625"/>
                    <a:pt x="3063" y="2710"/>
                    <a:pt x="2902" y="2872"/>
                  </a:cubicBezTo>
                  <a:cubicBezTo>
                    <a:pt x="2650" y="3125"/>
                    <a:pt x="2584" y="3512"/>
                    <a:pt x="2740" y="3834"/>
                  </a:cubicBezTo>
                  <a:lnTo>
                    <a:pt x="2380" y="4195"/>
                  </a:lnTo>
                  <a:lnTo>
                    <a:pt x="843" y="812"/>
                  </a:lnTo>
                  <a:lnTo>
                    <a:pt x="2043" y="1358"/>
                  </a:lnTo>
                  <a:cubicBezTo>
                    <a:pt x="2078" y="1373"/>
                    <a:pt x="2115" y="1380"/>
                    <a:pt x="2151" y="1380"/>
                  </a:cubicBezTo>
                  <a:cubicBezTo>
                    <a:pt x="2255" y="1380"/>
                    <a:pt x="2354" y="1320"/>
                    <a:pt x="2401" y="1219"/>
                  </a:cubicBezTo>
                  <a:cubicBezTo>
                    <a:pt x="2462" y="1084"/>
                    <a:pt x="2403" y="924"/>
                    <a:pt x="2268" y="859"/>
                  </a:cubicBezTo>
                  <a:lnTo>
                    <a:pt x="405" y="10"/>
                  </a:lnTo>
                  <a:cubicBezTo>
                    <a:pt x="365" y="4"/>
                    <a:pt x="328" y="1"/>
                    <a:pt x="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552" name="Google Shape;5552;p112"/>
            <p:cNvSpPr/>
            <p:nvPr/>
          </p:nvSpPr>
          <p:spPr>
            <a:xfrm>
              <a:off x="7157888" y="2697250"/>
              <a:ext cx="42075" cy="42050"/>
            </a:xfrm>
            <a:custGeom>
              <a:avLst/>
              <a:gdLst/>
              <a:ahLst/>
              <a:cxnLst/>
              <a:rect l="l" t="t" r="r" b="b"/>
              <a:pathLst>
                <a:path w="1683" h="1682" extrusionOk="0">
                  <a:moveTo>
                    <a:pt x="269" y="0"/>
                  </a:moveTo>
                  <a:cubicBezTo>
                    <a:pt x="265" y="0"/>
                    <a:pt x="260" y="0"/>
                    <a:pt x="255" y="1"/>
                  </a:cubicBezTo>
                  <a:cubicBezTo>
                    <a:pt x="112" y="11"/>
                    <a:pt x="2" y="131"/>
                    <a:pt x="0" y="274"/>
                  </a:cubicBezTo>
                  <a:lnTo>
                    <a:pt x="0" y="1407"/>
                  </a:lnTo>
                  <a:cubicBezTo>
                    <a:pt x="0" y="1559"/>
                    <a:pt x="124" y="1681"/>
                    <a:pt x="274" y="1681"/>
                  </a:cubicBezTo>
                  <a:cubicBezTo>
                    <a:pt x="425" y="1681"/>
                    <a:pt x="548" y="1559"/>
                    <a:pt x="548" y="1407"/>
                  </a:cubicBezTo>
                  <a:lnTo>
                    <a:pt x="548" y="936"/>
                  </a:lnTo>
                  <a:lnTo>
                    <a:pt x="1213" y="1601"/>
                  </a:lnTo>
                  <a:cubicBezTo>
                    <a:pt x="1267" y="1654"/>
                    <a:pt x="1337" y="1681"/>
                    <a:pt x="1407" y="1681"/>
                  </a:cubicBezTo>
                  <a:cubicBezTo>
                    <a:pt x="1470" y="1681"/>
                    <a:pt x="1532" y="1659"/>
                    <a:pt x="1584" y="1616"/>
                  </a:cubicBezTo>
                  <a:cubicBezTo>
                    <a:pt x="1647" y="1561"/>
                    <a:pt x="1681" y="1483"/>
                    <a:pt x="1681" y="1399"/>
                  </a:cubicBezTo>
                  <a:lnTo>
                    <a:pt x="1681" y="285"/>
                  </a:lnTo>
                  <a:cubicBezTo>
                    <a:pt x="1683" y="144"/>
                    <a:pt x="1580" y="24"/>
                    <a:pt x="1441" y="3"/>
                  </a:cubicBezTo>
                  <a:cubicBezTo>
                    <a:pt x="1428" y="1"/>
                    <a:pt x="1417" y="0"/>
                    <a:pt x="1405" y="0"/>
                  </a:cubicBezTo>
                  <a:cubicBezTo>
                    <a:pt x="1256" y="0"/>
                    <a:pt x="1133" y="120"/>
                    <a:pt x="1133" y="274"/>
                  </a:cubicBezTo>
                  <a:lnTo>
                    <a:pt x="1133" y="746"/>
                  </a:lnTo>
                  <a:lnTo>
                    <a:pt x="472" y="87"/>
                  </a:lnTo>
                  <a:cubicBezTo>
                    <a:pt x="418" y="31"/>
                    <a:pt x="346" y="0"/>
                    <a:pt x="2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553" name="Google Shape;5553;p112"/>
            <p:cNvSpPr/>
            <p:nvPr/>
          </p:nvSpPr>
          <p:spPr>
            <a:xfrm>
              <a:off x="7157663" y="2923700"/>
              <a:ext cx="43350" cy="41975"/>
            </a:xfrm>
            <a:custGeom>
              <a:avLst/>
              <a:gdLst/>
              <a:ahLst/>
              <a:cxnLst/>
              <a:rect l="l" t="t" r="r" b="b"/>
              <a:pathLst>
                <a:path w="1734" h="1679" extrusionOk="0">
                  <a:moveTo>
                    <a:pt x="308" y="0"/>
                  </a:moveTo>
                  <a:cubicBezTo>
                    <a:pt x="226" y="0"/>
                    <a:pt x="148" y="34"/>
                    <a:pt x="93" y="95"/>
                  </a:cubicBezTo>
                  <a:cubicBezTo>
                    <a:pt x="1" y="202"/>
                    <a:pt x="5" y="365"/>
                    <a:pt x="108" y="468"/>
                  </a:cubicBezTo>
                  <a:lnTo>
                    <a:pt x="771" y="1131"/>
                  </a:lnTo>
                  <a:lnTo>
                    <a:pt x="310" y="1131"/>
                  </a:lnTo>
                  <a:cubicBezTo>
                    <a:pt x="309" y="1131"/>
                    <a:pt x="307" y="1131"/>
                    <a:pt x="306" y="1131"/>
                  </a:cubicBezTo>
                  <a:cubicBezTo>
                    <a:pt x="167" y="1131"/>
                    <a:pt x="49" y="1234"/>
                    <a:pt x="28" y="1371"/>
                  </a:cubicBezTo>
                  <a:cubicBezTo>
                    <a:pt x="7" y="1535"/>
                    <a:pt x="135" y="1679"/>
                    <a:pt x="300" y="1679"/>
                  </a:cubicBezTo>
                  <a:lnTo>
                    <a:pt x="1426" y="1679"/>
                  </a:lnTo>
                  <a:cubicBezTo>
                    <a:pt x="1429" y="1679"/>
                    <a:pt x="1431" y="1679"/>
                    <a:pt x="1434" y="1679"/>
                  </a:cubicBezTo>
                  <a:cubicBezTo>
                    <a:pt x="1513" y="1679"/>
                    <a:pt x="1588" y="1645"/>
                    <a:pt x="1639" y="1586"/>
                  </a:cubicBezTo>
                  <a:cubicBezTo>
                    <a:pt x="1734" y="1476"/>
                    <a:pt x="1728" y="1314"/>
                    <a:pt x="1626" y="1213"/>
                  </a:cubicBezTo>
                  <a:lnTo>
                    <a:pt x="961" y="548"/>
                  </a:lnTo>
                  <a:lnTo>
                    <a:pt x="1424" y="548"/>
                  </a:lnTo>
                  <a:cubicBezTo>
                    <a:pt x="1426" y="548"/>
                    <a:pt x="1427" y="548"/>
                    <a:pt x="1429" y="548"/>
                  </a:cubicBezTo>
                  <a:cubicBezTo>
                    <a:pt x="1566" y="548"/>
                    <a:pt x="1686" y="447"/>
                    <a:pt x="1704" y="308"/>
                  </a:cubicBezTo>
                  <a:cubicBezTo>
                    <a:pt x="1725" y="146"/>
                    <a:pt x="1599" y="0"/>
                    <a:pt x="14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600" name="Google Shape;5600;p112"/>
          <p:cNvSpPr txBox="1"/>
          <p:nvPr/>
        </p:nvSpPr>
        <p:spPr>
          <a:xfrm>
            <a:off x="2400222" y="1458708"/>
            <a:ext cx="2071869" cy="5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>
                <a:solidFill>
                  <a:schemeClr val="dk1"/>
                </a:solidFill>
                <a:latin typeface="Livvic" pitchFamily="2" charset="77"/>
                <a:ea typeface="Redressed"/>
                <a:cs typeface="Redressed"/>
                <a:sym typeface="Redressed"/>
              </a:rPr>
              <a:t>PRINCIPAL COMPONENT ANALYSIS</a:t>
            </a:r>
            <a:endParaRPr dirty="0">
              <a:solidFill>
                <a:schemeClr val="dk1"/>
              </a:solidFill>
              <a:latin typeface="Livvic" pitchFamily="2" charset="77"/>
              <a:ea typeface="Redressed"/>
              <a:cs typeface="Redressed"/>
              <a:sym typeface="Redressed"/>
            </a:endParaRPr>
          </a:p>
        </p:txBody>
      </p:sp>
      <p:sp>
        <p:nvSpPr>
          <p:cNvPr id="5601" name="Google Shape;5601;p112"/>
          <p:cNvSpPr txBox="1"/>
          <p:nvPr/>
        </p:nvSpPr>
        <p:spPr>
          <a:xfrm>
            <a:off x="4948402" y="1346118"/>
            <a:ext cx="556375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Was able to provide discernible informat</a:t>
            </a:r>
            <a:r>
              <a:rPr lang="en-US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io</a:t>
            </a:r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n on the relationship between random variables that were mapped without </a:t>
            </a:r>
            <a:r>
              <a:rPr lang="en-US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cause</a:t>
            </a:r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. </a:t>
            </a:r>
            <a:endParaRPr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5602" name="Google Shape;5602;p112"/>
          <p:cNvSpPr txBox="1"/>
          <p:nvPr/>
        </p:nvSpPr>
        <p:spPr>
          <a:xfrm>
            <a:off x="2593319" y="2814401"/>
            <a:ext cx="1791580" cy="610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>
                <a:solidFill>
                  <a:schemeClr val="dk1"/>
                </a:solidFill>
                <a:latin typeface="Livvic" pitchFamily="2" charset="77"/>
                <a:ea typeface="Redressed"/>
                <a:cs typeface="Redressed"/>
                <a:sym typeface="Redressed"/>
              </a:rPr>
              <a:t>FACTOR ANALYSIS</a:t>
            </a:r>
            <a:endParaRPr dirty="0">
              <a:solidFill>
                <a:schemeClr val="dk1"/>
              </a:solidFill>
              <a:latin typeface="Livvic" pitchFamily="2" charset="77"/>
              <a:ea typeface="Redressed"/>
              <a:cs typeface="Redressed"/>
              <a:sym typeface="Redressed"/>
            </a:endParaRPr>
          </a:p>
        </p:txBody>
      </p:sp>
      <p:sp>
        <p:nvSpPr>
          <p:cNvPr id="5604" name="Google Shape;5604;p112"/>
          <p:cNvSpPr txBox="1"/>
          <p:nvPr/>
        </p:nvSpPr>
        <p:spPr>
          <a:xfrm>
            <a:off x="2487416" y="3996507"/>
            <a:ext cx="1897483" cy="80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>
                <a:solidFill>
                  <a:schemeClr val="dk1"/>
                </a:solidFill>
                <a:latin typeface="Livvic" pitchFamily="2" charset="77"/>
                <a:ea typeface="Redressed"/>
                <a:cs typeface="Redressed"/>
                <a:sym typeface="Redressed"/>
              </a:rPr>
              <a:t>CURRENT MODELING</a:t>
            </a:r>
            <a:endParaRPr dirty="0">
              <a:solidFill>
                <a:schemeClr val="dk1"/>
              </a:solidFill>
              <a:latin typeface="Livvic" pitchFamily="2" charset="77"/>
              <a:ea typeface="Redressed"/>
              <a:cs typeface="Redressed"/>
              <a:sym typeface="Redressed"/>
            </a:endParaRPr>
          </a:p>
        </p:txBody>
      </p:sp>
      <p:sp>
        <p:nvSpPr>
          <p:cNvPr id="5605" name="Google Shape;5605;p112"/>
          <p:cNvSpPr txBox="1"/>
          <p:nvPr/>
        </p:nvSpPr>
        <p:spPr>
          <a:xfrm>
            <a:off x="4998518" y="2697670"/>
            <a:ext cx="5828038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Mapped out the intuitive relationship of the coupled variables (Population &amp; Labor, Exports &amp; Military Spend, etc.) that could be difficult to detect in a bigger data set</a:t>
            </a:r>
            <a:endParaRPr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5607" name="Google Shape;5607;p112"/>
          <p:cNvSpPr txBox="1"/>
          <p:nvPr/>
        </p:nvSpPr>
        <p:spPr>
          <a:xfrm>
            <a:off x="5185368" y="4037707"/>
            <a:ext cx="5454337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War is not linear! Though a tested R-squared of 0.389 was accomplished it was after removing outliers, leading to bias. Non-parametric methods could lead to a better result.</a:t>
            </a:r>
            <a:endParaRPr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4A8B6C03-D4FC-8E50-E094-09AF505F5AD1}"/>
              </a:ext>
            </a:extLst>
          </p:cNvPr>
          <p:cNvCxnSpPr/>
          <p:nvPr/>
        </p:nvCxnSpPr>
        <p:spPr>
          <a:xfrm>
            <a:off x="0" y="1003712"/>
            <a:ext cx="8313842" cy="0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" name="Google Shape;5535;p112">
            <a:extLst>
              <a:ext uri="{FF2B5EF4-FFF2-40B4-BE49-F238E27FC236}">
                <a16:creationId xmlns:a16="http://schemas.microsoft.com/office/drawing/2014/main" id="{0C50865E-FB2A-CC4A-6938-D8B130B784AF}"/>
              </a:ext>
            </a:extLst>
          </p:cNvPr>
          <p:cNvSpPr/>
          <p:nvPr/>
        </p:nvSpPr>
        <p:spPr>
          <a:xfrm>
            <a:off x="4264637" y="1704735"/>
            <a:ext cx="704549" cy="45719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" name="Google Shape;5540;p112">
            <a:extLst>
              <a:ext uri="{FF2B5EF4-FFF2-40B4-BE49-F238E27FC236}">
                <a16:creationId xmlns:a16="http://schemas.microsoft.com/office/drawing/2014/main" id="{8522FA70-2E35-9F17-58CC-3286E0A7B3E8}"/>
              </a:ext>
            </a:extLst>
          </p:cNvPr>
          <p:cNvSpPr/>
          <p:nvPr/>
        </p:nvSpPr>
        <p:spPr>
          <a:xfrm>
            <a:off x="4243853" y="3079652"/>
            <a:ext cx="704549" cy="45719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" name="Google Shape;5541;p112">
            <a:extLst>
              <a:ext uri="{FF2B5EF4-FFF2-40B4-BE49-F238E27FC236}">
                <a16:creationId xmlns:a16="http://schemas.microsoft.com/office/drawing/2014/main" id="{0F37C431-8938-3837-066E-92DC9D60724A}"/>
              </a:ext>
            </a:extLst>
          </p:cNvPr>
          <p:cNvSpPr/>
          <p:nvPr/>
        </p:nvSpPr>
        <p:spPr>
          <a:xfrm>
            <a:off x="2104364" y="5694361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7" name="Google Shape;5604;p112">
            <a:extLst>
              <a:ext uri="{FF2B5EF4-FFF2-40B4-BE49-F238E27FC236}">
                <a16:creationId xmlns:a16="http://schemas.microsoft.com/office/drawing/2014/main" id="{FC230428-40DB-12EB-58E8-926E0B524DF8}"/>
              </a:ext>
            </a:extLst>
          </p:cNvPr>
          <p:cNvSpPr txBox="1"/>
          <p:nvPr/>
        </p:nvSpPr>
        <p:spPr>
          <a:xfrm>
            <a:off x="2487416" y="5320327"/>
            <a:ext cx="1897483" cy="803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dirty="0">
                <a:solidFill>
                  <a:schemeClr val="dk1"/>
                </a:solidFill>
                <a:latin typeface="Livvic" pitchFamily="2" charset="77"/>
                <a:ea typeface="Redressed"/>
                <a:cs typeface="Redressed"/>
                <a:sym typeface="Redressed"/>
              </a:rPr>
              <a:t>FUTURE MODELING</a:t>
            </a:r>
            <a:endParaRPr dirty="0">
              <a:solidFill>
                <a:schemeClr val="dk1"/>
              </a:solidFill>
              <a:latin typeface="Livvic" pitchFamily="2" charset="77"/>
              <a:ea typeface="Redressed"/>
              <a:cs typeface="Redressed"/>
              <a:sym typeface="Redressed"/>
            </a:endParaRPr>
          </a:p>
        </p:txBody>
      </p:sp>
      <p:sp>
        <p:nvSpPr>
          <p:cNvPr id="8" name="Google Shape;5542;p112">
            <a:extLst>
              <a:ext uri="{FF2B5EF4-FFF2-40B4-BE49-F238E27FC236}">
                <a16:creationId xmlns:a16="http://schemas.microsoft.com/office/drawing/2014/main" id="{12CDE995-C5D4-8D78-ACCB-9CE7D53E546B}"/>
              </a:ext>
            </a:extLst>
          </p:cNvPr>
          <p:cNvSpPr/>
          <p:nvPr/>
        </p:nvSpPr>
        <p:spPr>
          <a:xfrm>
            <a:off x="4183030" y="5665206"/>
            <a:ext cx="786156" cy="45719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5542;p112">
            <a:extLst>
              <a:ext uri="{FF2B5EF4-FFF2-40B4-BE49-F238E27FC236}">
                <a16:creationId xmlns:a16="http://schemas.microsoft.com/office/drawing/2014/main" id="{F54710A0-1D82-CC74-8C91-EEC42292A7F8}"/>
              </a:ext>
            </a:extLst>
          </p:cNvPr>
          <p:cNvSpPr/>
          <p:nvPr/>
        </p:nvSpPr>
        <p:spPr>
          <a:xfrm>
            <a:off x="4192086" y="4414070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" name="Google Shape;5601;p112">
            <a:extLst>
              <a:ext uri="{FF2B5EF4-FFF2-40B4-BE49-F238E27FC236}">
                <a16:creationId xmlns:a16="http://schemas.microsoft.com/office/drawing/2014/main" id="{B0E152D7-7EB1-42AC-D475-BD408D285D1C}"/>
              </a:ext>
            </a:extLst>
          </p:cNvPr>
          <p:cNvSpPr txBox="1"/>
          <p:nvPr/>
        </p:nvSpPr>
        <p:spPr>
          <a:xfrm>
            <a:off x="5250554" y="5322087"/>
            <a:ext cx="5563750" cy="9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-US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Understanding war is doable with good techniques and data.  But even with advanced machine learning models, </a:t>
            </a:r>
            <a:r>
              <a:rPr lang="en-US" b="1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predicting</a:t>
            </a:r>
            <a:r>
              <a:rPr lang="en-US" dirty="0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rPr>
              <a:t> war is much harder.</a:t>
            </a:r>
            <a:endParaRPr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grpSp>
        <p:nvGrpSpPr>
          <p:cNvPr id="12" name="Google Shape;13882;p131">
            <a:extLst>
              <a:ext uri="{FF2B5EF4-FFF2-40B4-BE49-F238E27FC236}">
                <a16:creationId xmlns:a16="http://schemas.microsoft.com/office/drawing/2014/main" id="{C65C0BF8-77FB-A97B-F68F-5B98D1FBD125}"/>
              </a:ext>
            </a:extLst>
          </p:cNvPr>
          <p:cNvGrpSpPr/>
          <p:nvPr/>
        </p:nvGrpSpPr>
        <p:grpSpPr>
          <a:xfrm>
            <a:off x="1324813" y="2819386"/>
            <a:ext cx="636674" cy="611969"/>
            <a:chOff x="5220616" y="2791061"/>
            <a:chExt cx="373185" cy="302466"/>
          </a:xfrm>
        </p:grpSpPr>
        <p:sp>
          <p:nvSpPr>
            <p:cNvPr id="13" name="Google Shape;13883;p131">
              <a:extLst>
                <a:ext uri="{FF2B5EF4-FFF2-40B4-BE49-F238E27FC236}">
                  <a16:creationId xmlns:a16="http://schemas.microsoft.com/office/drawing/2014/main" id="{9956D678-FC4B-298A-958E-52C359A7D99A}"/>
                </a:ext>
              </a:extLst>
            </p:cNvPr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884;p131">
              <a:extLst>
                <a:ext uri="{FF2B5EF4-FFF2-40B4-BE49-F238E27FC236}">
                  <a16:creationId xmlns:a16="http://schemas.microsoft.com/office/drawing/2014/main" id="{403E2615-97CD-2D53-AC47-5E5D8092B81A}"/>
                </a:ext>
              </a:extLst>
            </p:cNvPr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885;p131">
              <a:extLst>
                <a:ext uri="{FF2B5EF4-FFF2-40B4-BE49-F238E27FC236}">
                  <a16:creationId xmlns:a16="http://schemas.microsoft.com/office/drawing/2014/main" id="{CC1417E4-0E00-6CCF-BCDD-96BD7EB0707D}"/>
                </a:ext>
              </a:extLst>
            </p:cNvPr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886;p131">
              <a:extLst>
                <a:ext uri="{FF2B5EF4-FFF2-40B4-BE49-F238E27FC236}">
                  <a16:creationId xmlns:a16="http://schemas.microsoft.com/office/drawing/2014/main" id="{5C18B4FD-E1CA-727B-334D-FC24124F62D6}"/>
                </a:ext>
              </a:extLst>
            </p:cNvPr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887;p131">
              <a:extLst>
                <a:ext uri="{FF2B5EF4-FFF2-40B4-BE49-F238E27FC236}">
                  <a16:creationId xmlns:a16="http://schemas.microsoft.com/office/drawing/2014/main" id="{675DDBE1-365D-A397-D53E-FDA8F70A15C1}"/>
                </a:ext>
              </a:extLst>
            </p:cNvPr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888;p131">
              <a:extLst>
                <a:ext uri="{FF2B5EF4-FFF2-40B4-BE49-F238E27FC236}">
                  <a16:creationId xmlns:a16="http://schemas.microsoft.com/office/drawing/2014/main" id="{20168812-F2AD-0363-AD04-555108DAA7E1}"/>
                </a:ext>
              </a:extLst>
            </p:cNvPr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889;p131">
              <a:extLst>
                <a:ext uri="{FF2B5EF4-FFF2-40B4-BE49-F238E27FC236}">
                  <a16:creationId xmlns:a16="http://schemas.microsoft.com/office/drawing/2014/main" id="{6F30FE31-626C-4D87-1185-7DDC9FC127DC}"/>
                </a:ext>
              </a:extLst>
            </p:cNvPr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890;p131">
              <a:extLst>
                <a:ext uri="{FF2B5EF4-FFF2-40B4-BE49-F238E27FC236}">
                  <a16:creationId xmlns:a16="http://schemas.microsoft.com/office/drawing/2014/main" id="{526FCB92-DAB1-446B-1286-28C7016BBCB0}"/>
                </a:ext>
              </a:extLst>
            </p:cNvPr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891;p131">
              <a:extLst>
                <a:ext uri="{FF2B5EF4-FFF2-40B4-BE49-F238E27FC236}">
                  <a16:creationId xmlns:a16="http://schemas.microsoft.com/office/drawing/2014/main" id="{98CD0189-FD6A-CBCC-3019-98188F1A271C}"/>
                </a:ext>
              </a:extLst>
            </p:cNvPr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892;p131">
              <a:extLst>
                <a:ext uri="{FF2B5EF4-FFF2-40B4-BE49-F238E27FC236}">
                  <a16:creationId xmlns:a16="http://schemas.microsoft.com/office/drawing/2014/main" id="{B7F68BF9-636A-0568-8C97-5AC5E3DF0560}"/>
                </a:ext>
              </a:extLst>
            </p:cNvPr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893;p131">
              <a:extLst>
                <a:ext uri="{FF2B5EF4-FFF2-40B4-BE49-F238E27FC236}">
                  <a16:creationId xmlns:a16="http://schemas.microsoft.com/office/drawing/2014/main" id="{D3AA5AA6-E2F7-63AC-1F3C-4B3650C43E3D}"/>
                </a:ext>
              </a:extLst>
            </p:cNvPr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894;p131">
              <a:extLst>
                <a:ext uri="{FF2B5EF4-FFF2-40B4-BE49-F238E27FC236}">
                  <a16:creationId xmlns:a16="http://schemas.microsoft.com/office/drawing/2014/main" id="{FA61BA1E-C924-29BA-CBA8-8471B5ED1D95}"/>
                </a:ext>
              </a:extLst>
            </p:cNvPr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895;p131">
              <a:extLst>
                <a:ext uri="{FF2B5EF4-FFF2-40B4-BE49-F238E27FC236}">
                  <a16:creationId xmlns:a16="http://schemas.microsoft.com/office/drawing/2014/main" id="{39FE6CC1-469C-F171-A84B-8FFD009B288C}"/>
                </a:ext>
              </a:extLst>
            </p:cNvPr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896;p131">
              <a:extLst>
                <a:ext uri="{FF2B5EF4-FFF2-40B4-BE49-F238E27FC236}">
                  <a16:creationId xmlns:a16="http://schemas.microsoft.com/office/drawing/2014/main" id="{EAAFB551-3B5D-5850-7352-D2F6205D6295}"/>
                </a:ext>
              </a:extLst>
            </p:cNvPr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897;p131">
              <a:extLst>
                <a:ext uri="{FF2B5EF4-FFF2-40B4-BE49-F238E27FC236}">
                  <a16:creationId xmlns:a16="http://schemas.microsoft.com/office/drawing/2014/main" id="{370BB7CB-724B-A8AD-ED24-F396BD8D4651}"/>
                </a:ext>
              </a:extLst>
            </p:cNvPr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898;p131">
              <a:extLst>
                <a:ext uri="{FF2B5EF4-FFF2-40B4-BE49-F238E27FC236}">
                  <a16:creationId xmlns:a16="http://schemas.microsoft.com/office/drawing/2014/main" id="{8C826095-AD02-4BEC-5994-A5138F4F02B4}"/>
                </a:ext>
              </a:extLst>
            </p:cNvPr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899;p131">
              <a:extLst>
                <a:ext uri="{FF2B5EF4-FFF2-40B4-BE49-F238E27FC236}">
                  <a16:creationId xmlns:a16="http://schemas.microsoft.com/office/drawing/2014/main" id="{8F90B630-D519-F845-E21D-7C6563911519}"/>
                </a:ext>
              </a:extLst>
            </p:cNvPr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900;p131">
              <a:extLst>
                <a:ext uri="{FF2B5EF4-FFF2-40B4-BE49-F238E27FC236}">
                  <a16:creationId xmlns:a16="http://schemas.microsoft.com/office/drawing/2014/main" id="{7640FDC9-A8FE-FCD6-49AC-6FF6D3EFE1AE}"/>
                </a:ext>
              </a:extLst>
            </p:cNvPr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14811;p133">
            <a:extLst>
              <a:ext uri="{FF2B5EF4-FFF2-40B4-BE49-F238E27FC236}">
                <a16:creationId xmlns:a16="http://schemas.microsoft.com/office/drawing/2014/main" id="{C0ABA51F-EF90-BC4A-50D5-99F29573AAAB}"/>
              </a:ext>
            </a:extLst>
          </p:cNvPr>
          <p:cNvGrpSpPr/>
          <p:nvPr/>
        </p:nvGrpSpPr>
        <p:grpSpPr>
          <a:xfrm>
            <a:off x="1298052" y="4187132"/>
            <a:ext cx="769873" cy="623678"/>
            <a:chOff x="854261" y="2908813"/>
            <a:chExt cx="377474" cy="335748"/>
          </a:xfrm>
          <a:solidFill>
            <a:schemeClr val="tx1"/>
          </a:solidFill>
        </p:grpSpPr>
        <p:sp>
          <p:nvSpPr>
            <p:cNvPr id="32" name="Google Shape;14812;p133">
              <a:extLst>
                <a:ext uri="{FF2B5EF4-FFF2-40B4-BE49-F238E27FC236}">
                  <a16:creationId xmlns:a16="http://schemas.microsoft.com/office/drawing/2014/main" id="{D88030FD-89AF-6907-CF74-D70642E68BBD}"/>
                </a:ext>
              </a:extLst>
            </p:cNvPr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813;p133">
              <a:extLst>
                <a:ext uri="{FF2B5EF4-FFF2-40B4-BE49-F238E27FC236}">
                  <a16:creationId xmlns:a16="http://schemas.microsoft.com/office/drawing/2014/main" id="{2B763A4B-318B-6923-B0D5-D2A9CCE1354B}"/>
                </a:ext>
              </a:extLst>
            </p:cNvPr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814;p133">
              <a:extLst>
                <a:ext uri="{FF2B5EF4-FFF2-40B4-BE49-F238E27FC236}">
                  <a16:creationId xmlns:a16="http://schemas.microsoft.com/office/drawing/2014/main" id="{BE815353-92C7-9988-96BB-1CC342B7B4CD}"/>
                </a:ext>
              </a:extLst>
            </p:cNvPr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4815;p133">
              <a:extLst>
                <a:ext uri="{FF2B5EF4-FFF2-40B4-BE49-F238E27FC236}">
                  <a16:creationId xmlns:a16="http://schemas.microsoft.com/office/drawing/2014/main" id="{66AD5D6C-83DB-A1F1-ACE5-E29387DE066E}"/>
                </a:ext>
              </a:extLst>
            </p:cNvPr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4816;p133">
              <a:extLst>
                <a:ext uri="{FF2B5EF4-FFF2-40B4-BE49-F238E27FC236}">
                  <a16:creationId xmlns:a16="http://schemas.microsoft.com/office/drawing/2014/main" id="{231512EF-D3D1-8EF1-C14B-390F5E7EEE45}"/>
                </a:ext>
              </a:extLst>
            </p:cNvPr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14817;p133">
            <a:extLst>
              <a:ext uri="{FF2B5EF4-FFF2-40B4-BE49-F238E27FC236}">
                <a16:creationId xmlns:a16="http://schemas.microsoft.com/office/drawing/2014/main" id="{93599256-67B2-61C5-1D32-48A695B5AF36}"/>
              </a:ext>
            </a:extLst>
          </p:cNvPr>
          <p:cNvGrpSpPr/>
          <p:nvPr/>
        </p:nvGrpSpPr>
        <p:grpSpPr>
          <a:xfrm>
            <a:off x="1277941" y="5525748"/>
            <a:ext cx="644725" cy="598368"/>
            <a:chOff x="1749728" y="2894777"/>
            <a:chExt cx="386927" cy="363438"/>
          </a:xfrm>
          <a:solidFill>
            <a:schemeClr val="tx1"/>
          </a:solidFill>
        </p:grpSpPr>
        <p:sp>
          <p:nvSpPr>
            <p:cNvPr id="38" name="Google Shape;14818;p133">
              <a:extLst>
                <a:ext uri="{FF2B5EF4-FFF2-40B4-BE49-F238E27FC236}">
                  <a16:creationId xmlns:a16="http://schemas.microsoft.com/office/drawing/2014/main" id="{EC05030E-DEDE-7B03-E855-480091910CAA}"/>
                </a:ext>
              </a:extLst>
            </p:cNvPr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4819;p133">
              <a:extLst>
                <a:ext uri="{FF2B5EF4-FFF2-40B4-BE49-F238E27FC236}">
                  <a16:creationId xmlns:a16="http://schemas.microsoft.com/office/drawing/2014/main" id="{1035D774-793C-551B-C712-068060B0392E}"/>
                </a:ext>
              </a:extLst>
            </p:cNvPr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4820;p133">
              <a:extLst>
                <a:ext uri="{FF2B5EF4-FFF2-40B4-BE49-F238E27FC236}">
                  <a16:creationId xmlns:a16="http://schemas.microsoft.com/office/drawing/2014/main" id="{55B01F49-5B2A-0E85-8103-30B9F3B27DD7}"/>
                </a:ext>
              </a:extLst>
            </p:cNvPr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4821;p133">
              <a:extLst>
                <a:ext uri="{FF2B5EF4-FFF2-40B4-BE49-F238E27FC236}">
                  <a16:creationId xmlns:a16="http://schemas.microsoft.com/office/drawing/2014/main" id="{DB5AABFF-206A-E154-F8CE-82D6CD7663A8}"/>
                </a:ext>
              </a:extLst>
            </p:cNvPr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4822;p133">
              <a:extLst>
                <a:ext uri="{FF2B5EF4-FFF2-40B4-BE49-F238E27FC236}">
                  <a16:creationId xmlns:a16="http://schemas.microsoft.com/office/drawing/2014/main" id="{9BF4D6AE-860D-2A28-80B0-7DEE401A3B3A}"/>
                </a:ext>
              </a:extLst>
            </p:cNvPr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4823;p133">
              <a:extLst>
                <a:ext uri="{FF2B5EF4-FFF2-40B4-BE49-F238E27FC236}">
                  <a16:creationId xmlns:a16="http://schemas.microsoft.com/office/drawing/2014/main" id="{45F0ADC2-C536-EE5A-EFF4-5D4F5F057ACE}"/>
                </a:ext>
              </a:extLst>
            </p:cNvPr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4824;p133">
              <a:extLst>
                <a:ext uri="{FF2B5EF4-FFF2-40B4-BE49-F238E27FC236}">
                  <a16:creationId xmlns:a16="http://schemas.microsoft.com/office/drawing/2014/main" id="{1DAB281F-BF31-E2F7-194E-6A2C6D930B85}"/>
                </a:ext>
              </a:extLst>
            </p:cNvPr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356CFC9-9AC8-12F5-B80D-A038B1AC2F00}"/>
              </a:ext>
            </a:extLst>
          </p:cNvPr>
          <p:cNvGrpSpPr/>
          <p:nvPr/>
        </p:nvGrpSpPr>
        <p:grpSpPr>
          <a:xfrm>
            <a:off x="3028950" y="-15553"/>
            <a:ext cx="12130086" cy="6873553"/>
            <a:chOff x="3028950" y="-15553"/>
            <a:chExt cx="12130086" cy="687355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C28CF73-E617-AC7B-8F1B-58E336B07BB6}"/>
                </a:ext>
              </a:extLst>
            </p:cNvPr>
            <p:cNvSpPr/>
            <p:nvPr/>
          </p:nvSpPr>
          <p:spPr>
            <a:xfrm>
              <a:off x="9086850" y="0"/>
              <a:ext cx="3028950" cy="685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AC79B6C-9C15-9989-0D7D-FBDEB3FC6996}"/>
                </a:ext>
              </a:extLst>
            </p:cNvPr>
            <p:cNvSpPr/>
            <p:nvPr/>
          </p:nvSpPr>
          <p:spPr>
            <a:xfrm>
              <a:off x="3028950" y="0"/>
              <a:ext cx="3028950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28511B-149C-A7A3-DC20-BDBF58AC1680}"/>
                </a:ext>
              </a:extLst>
            </p:cNvPr>
            <p:cNvSpPr/>
            <p:nvPr/>
          </p:nvSpPr>
          <p:spPr>
            <a:xfrm>
              <a:off x="12115800" y="-15553"/>
              <a:ext cx="3028950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F24B55A-FFCA-8FE4-6507-728F8F22BF22}"/>
                </a:ext>
              </a:extLst>
            </p:cNvPr>
            <p:cNvSpPr/>
            <p:nvPr/>
          </p:nvSpPr>
          <p:spPr>
            <a:xfrm>
              <a:off x="6072187" y="0"/>
              <a:ext cx="3028950" cy="6858000"/>
            </a:xfrm>
            <a:prstGeom prst="rect">
              <a:avLst/>
            </a:prstGeom>
            <a:solidFill>
              <a:srgbClr val="BC0000">
                <a:alpha val="83137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B280C1-EB3F-89CB-39A8-D20E5E10E42C}"/>
                </a:ext>
              </a:extLst>
            </p:cNvPr>
            <p:cNvSpPr txBox="1"/>
            <p:nvPr/>
          </p:nvSpPr>
          <p:spPr>
            <a:xfrm>
              <a:off x="3186112" y="151447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51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59BDCCC-AAD6-47E5-131F-6C60B19BA30E}"/>
                </a:ext>
              </a:extLst>
            </p:cNvPr>
            <p:cNvSpPr txBox="1"/>
            <p:nvPr/>
          </p:nvSpPr>
          <p:spPr>
            <a:xfrm>
              <a:off x="3128963" y="2623602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6F9C07-35A5-7807-76C9-B60CB7A4B606}"/>
                </a:ext>
              </a:extLst>
            </p:cNvPr>
            <p:cNvSpPr txBox="1"/>
            <p:nvPr/>
          </p:nvSpPr>
          <p:spPr>
            <a:xfrm>
              <a:off x="3357563" y="3429000"/>
              <a:ext cx="24288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Iran was responsible for 1.7% of wars in the dataset.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23EC90-5EB5-8413-F780-998D5F091845}"/>
                </a:ext>
              </a:extLst>
            </p:cNvPr>
            <p:cNvSpPr txBox="1"/>
            <p:nvPr/>
          </p:nvSpPr>
          <p:spPr>
            <a:xfrm>
              <a:off x="6215062" y="1514474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  <a:endParaRPr lang="en-US" sz="8000" dirty="0">
                <a:solidFill>
                  <a:schemeClr val="bg1"/>
                </a:solidFill>
                <a:latin typeface="Palatino" pitchFamily="2" charset="77"/>
                <a:ea typeface="Palatino" pitchFamily="2" charset="77"/>
                <a:cs typeface="Al Bayan Plain" pitchFamily="2" charset="-78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5DEAAD-6A51-0A31-5E4B-7068D8A67E0C}"/>
                </a:ext>
              </a:extLst>
            </p:cNvPr>
            <p:cNvSpPr txBox="1"/>
            <p:nvPr/>
          </p:nvSpPr>
          <p:spPr>
            <a:xfrm>
              <a:off x="6157912" y="2652177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INTRASTATE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19FF25F-DE1C-BBF6-9015-CDD0EFAE694D}"/>
                </a:ext>
              </a:extLst>
            </p:cNvPr>
            <p:cNvSpPr txBox="1"/>
            <p:nvPr/>
          </p:nvSpPr>
          <p:spPr>
            <a:xfrm>
              <a:off x="6329361" y="3375451"/>
              <a:ext cx="242887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Conflict where the government was on the offense and rebel groups were on the defense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AB612D5-670A-C174-953D-4A9E01882358}"/>
                </a:ext>
              </a:extLst>
            </p:cNvPr>
            <p:cNvSpPr txBox="1"/>
            <p:nvPr/>
          </p:nvSpPr>
          <p:spPr>
            <a:xfrm>
              <a:off x="9258300" y="1514473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78%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4AA2CF-4930-DA8A-49F3-6052426DE106}"/>
                </a:ext>
              </a:extLst>
            </p:cNvPr>
            <p:cNvSpPr txBox="1"/>
            <p:nvPr/>
          </p:nvSpPr>
          <p:spPr>
            <a:xfrm>
              <a:off x="9215438" y="262360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KDPI &amp; MEK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FB1810-F752-5EA3-AB28-F1CB312C6E6B}"/>
                </a:ext>
              </a:extLst>
            </p:cNvPr>
            <p:cNvSpPr txBox="1"/>
            <p:nvPr/>
          </p:nvSpPr>
          <p:spPr>
            <a:xfrm>
              <a:off x="9386887" y="3386033"/>
              <a:ext cx="242887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KDPI - “Democratic Party of Iran and Kurdistan “ and MEK- ”People’s </a:t>
              </a:r>
              <a:r>
                <a:rPr lang="en-US" dirty="0" err="1"/>
                <a:t>Mojahedin</a:t>
              </a:r>
              <a:r>
                <a:rPr lang="en-US" dirty="0"/>
                <a:t> Organization of Iran” were in battle with the Iranian government for almost 60 years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2CFCD60-076A-20F4-E02D-FFE07C2184DA}"/>
                </a:ext>
              </a:extLst>
            </p:cNvPr>
            <p:cNvSpPr txBox="1"/>
            <p:nvPr/>
          </p:nvSpPr>
          <p:spPr>
            <a:xfrm>
              <a:off x="12287250" y="1514472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79E6A29-C0EB-4770-245A-227F2874213F}"/>
                </a:ext>
              </a:extLst>
            </p:cNvPr>
            <p:cNvSpPr txBox="1"/>
            <p:nvPr/>
          </p:nvSpPr>
          <p:spPr>
            <a:xfrm>
              <a:off x="12191999" y="2652177"/>
              <a:ext cx="29670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INTERNATIONAL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F1BF66-E5A7-DB62-EA52-7604AD572E8D}"/>
                </a:ext>
              </a:extLst>
            </p:cNvPr>
            <p:cNvSpPr txBox="1"/>
            <p:nvPr/>
          </p:nvSpPr>
          <p:spPr>
            <a:xfrm>
              <a:off x="12461079" y="3302109"/>
              <a:ext cx="242887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Iran has had international involvement in territories not of its own in Iraq and Israel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61F2759-DBDE-21DC-2346-8A8ABA623BDD}"/>
              </a:ext>
            </a:extLst>
          </p:cNvPr>
          <p:cNvSpPr/>
          <p:nvPr/>
        </p:nvSpPr>
        <p:spPr>
          <a:xfrm>
            <a:off x="0" y="0"/>
            <a:ext cx="302895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Athelas" panose="02000503000000020003" pitchFamily="2" charset="77"/>
              </a:rPr>
              <a:t>IRAN</a:t>
            </a:r>
          </a:p>
        </p:txBody>
      </p:sp>
    </p:spTree>
    <p:extLst>
      <p:ext uri="{BB962C8B-B14F-4D97-AF65-F5344CB8AC3E}">
        <p14:creationId xmlns:p14="http://schemas.microsoft.com/office/powerpoint/2010/main" val="10718785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356CFC9-9AC8-12F5-B80D-A038B1AC2F00}"/>
              </a:ext>
            </a:extLst>
          </p:cNvPr>
          <p:cNvGrpSpPr/>
          <p:nvPr/>
        </p:nvGrpSpPr>
        <p:grpSpPr>
          <a:xfrm>
            <a:off x="0" y="-15553"/>
            <a:ext cx="12130086" cy="6873553"/>
            <a:chOff x="3028950" y="-15553"/>
            <a:chExt cx="12130086" cy="687355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C28CF73-E617-AC7B-8F1B-58E336B07BB6}"/>
                </a:ext>
              </a:extLst>
            </p:cNvPr>
            <p:cNvSpPr/>
            <p:nvPr/>
          </p:nvSpPr>
          <p:spPr>
            <a:xfrm>
              <a:off x="9086850" y="0"/>
              <a:ext cx="3028950" cy="685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AC79B6C-9C15-9989-0D7D-FBDEB3FC6996}"/>
                </a:ext>
              </a:extLst>
            </p:cNvPr>
            <p:cNvSpPr/>
            <p:nvPr/>
          </p:nvSpPr>
          <p:spPr>
            <a:xfrm>
              <a:off x="3028950" y="0"/>
              <a:ext cx="3028950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28511B-149C-A7A3-DC20-BDBF58AC1680}"/>
                </a:ext>
              </a:extLst>
            </p:cNvPr>
            <p:cNvSpPr/>
            <p:nvPr/>
          </p:nvSpPr>
          <p:spPr>
            <a:xfrm>
              <a:off x="12115800" y="-15553"/>
              <a:ext cx="3028950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F24B55A-FFCA-8FE4-6507-728F8F22BF22}"/>
                </a:ext>
              </a:extLst>
            </p:cNvPr>
            <p:cNvSpPr/>
            <p:nvPr/>
          </p:nvSpPr>
          <p:spPr>
            <a:xfrm>
              <a:off x="6072187" y="0"/>
              <a:ext cx="3028950" cy="6858000"/>
            </a:xfrm>
            <a:prstGeom prst="rect">
              <a:avLst/>
            </a:prstGeom>
            <a:solidFill>
              <a:srgbClr val="BC0000">
                <a:alpha val="83137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B280C1-EB3F-89CB-39A8-D20E5E10E42C}"/>
                </a:ext>
              </a:extLst>
            </p:cNvPr>
            <p:cNvSpPr txBox="1"/>
            <p:nvPr/>
          </p:nvSpPr>
          <p:spPr>
            <a:xfrm>
              <a:off x="3186112" y="151447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51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59BDCCC-AAD6-47E5-131F-6C60B19BA30E}"/>
                </a:ext>
              </a:extLst>
            </p:cNvPr>
            <p:cNvSpPr txBox="1"/>
            <p:nvPr/>
          </p:nvSpPr>
          <p:spPr>
            <a:xfrm>
              <a:off x="3128963" y="2623602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6F9C07-35A5-7807-76C9-B60CB7A4B606}"/>
                </a:ext>
              </a:extLst>
            </p:cNvPr>
            <p:cNvSpPr txBox="1"/>
            <p:nvPr/>
          </p:nvSpPr>
          <p:spPr>
            <a:xfrm>
              <a:off x="3357563" y="3429000"/>
              <a:ext cx="24288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Iran was responsible for 1.7% of wars in the dataset.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23EC90-5EB5-8413-F780-998D5F091845}"/>
                </a:ext>
              </a:extLst>
            </p:cNvPr>
            <p:cNvSpPr txBox="1"/>
            <p:nvPr/>
          </p:nvSpPr>
          <p:spPr>
            <a:xfrm>
              <a:off x="6215062" y="1514474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5DEAAD-6A51-0A31-5E4B-7068D8A67E0C}"/>
                </a:ext>
              </a:extLst>
            </p:cNvPr>
            <p:cNvSpPr txBox="1"/>
            <p:nvPr/>
          </p:nvSpPr>
          <p:spPr>
            <a:xfrm>
              <a:off x="6157912" y="2652177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INTRASTATE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19FF25F-DE1C-BBF6-9015-CDD0EFAE694D}"/>
                </a:ext>
              </a:extLst>
            </p:cNvPr>
            <p:cNvSpPr txBox="1"/>
            <p:nvPr/>
          </p:nvSpPr>
          <p:spPr>
            <a:xfrm>
              <a:off x="6329361" y="3375451"/>
              <a:ext cx="242887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Conflict where the government was on the offense and rebel groups were on the defense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AB612D5-670A-C174-953D-4A9E01882358}"/>
                </a:ext>
              </a:extLst>
            </p:cNvPr>
            <p:cNvSpPr txBox="1"/>
            <p:nvPr/>
          </p:nvSpPr>
          <p:spPr>
            <a:xfrm>
              <a:off x="9258300" y="1514473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78%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4AA2CF-4930-DA8A-49F3-6052426DE106}"/>
                </a:ext>
              </a:extLst>
            </p:cNvPr>
            <p:cNvSpPr txBox="1"/>
            <p:nvPr/>
          </p:nvSpPr>
          <p:spPr>
            <a:xfrm>
              <a:off x="9215438" y="262360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KDPI &amp; MEK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FB1810-F752-5EA3-AB28-F1CB312C6E6B}"/>
                </a:ext>
              </a:extLst>
            </p:cNvPr>
            <p:cNvSpPr txBox="1"/>
            <p:nvPr/>
          </p:nvSpPr>
          <p:spPr>
            <a:xfrm>
              <a:off x="9386887" y="3386033"/>
              <a:ext cx="242887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KDPI - “Democratic Party of Iran and Kurdistan “ and MEK- ”People’s </a:t>
              </a:r>
              <a:r>
                <a:rPr lang="en-US" dirty="0" err="1"/>
                <a:t>Mojahedin</a:t>
              </a:r>
              <a:r>
                <a:rPr lang="en-US" dirty="0"/>
                <a:t> Organization of Iran” were in battle with the Iranian government for almost 60 years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2CFCD60-076A-20F4-E02D-FFE07C2184DA}"/>
                </a:ext>
              </a:extLst>
            </p:cNvPr>
            <p:cNvSpPr txBox="1"/>
            <p:nvPr/>
          </p:nvSpPr>
          <p:spPr>
            <a:xfrm>
              <a:off x="12287250" y="1514472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79E6A29-C0EB-4770-245A-227F2874213F}"/>
                </a:ext>
              </a:extLst>
            </p:cNvPr>
            <p:cNvSpPr txBox="1"/>
            <p:nvPr/>
          </p:nvSpPr>
          <p:spPr>
            <a:xfrm>
              <a:off x="12191999" y="2652177"/>
              <a:ext cx="29670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INTERNATIONAL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F1BF66-E5A7-DB62-EA52-7604AD572E8D}"/>
                </a:ext>
              </a:extLst>
            </p:cNvPr>
            <p:cNvSpPr txBox="1"/>
            <p:nvPr/>
          </p:nvSpPr>
          <p:spPr>
            <a:xfrm>
              <a:off x="12461079" y="3302109"/>
              <a:ext cx="242887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Iran has had international involvement in territories not of its own in Iraq and Israel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61F2759-DBDE-21DC-2346-8A8ABA623BDD}"/>
              </a:ext>
            </a:extLst>
          </p:cNvPr>
          <p:cNvSpPr/>
          <p:nvPr/>
        </p:nvSpPr>
        <p:spPr>
          <a:xfrm>
            <a:off x="0" y="0"/>
            <a:ext cx="302895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Athelas" panose="02000503000000020003" pitchFamily="2" charset="77"/>
              </a:rPr>
              <a:t>IRAN</a:t>
            </a:r>
          </a:p>
        </p:txBody>
      </p:sp>
    </p:spTree>
    <p:extLst>
      <p:ext uri="{BB962C8B-B14F-4D97-AF65-F5344CB8AC3E}">
        <p14:creationId xmlns:p14="http://schemas.microsoft.com/office/powerpoint/2010/main" val="37805086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8"/>
          <p:cNvSpPr/>
          <p:nvPr/>
        </p:nvSpPr>
        <p:spPr>
          <a:xfrm>
            <a:off x="66295" y="261899"/>
            <a:ext cx="1451200" cy="1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0" name="Google Shape;500;p58"/>
          <p:cNvSpPr/>
          <p:nvPr/>
        </p:nvSpPr>
        <p:spPr>
          <a:xfrm>
            <a:off x="231071" y="286202"/>
            <a:ext cx="1451307" cy="1315321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1" name="Google Shape;501;p58"/>
          <p:cNvSpPr txBox="1">
            <a:spLocks noGrp="1"/>
          </p:cNvSpPr>
          <p:nvPr>
            <p:ph type="title"/>
          </p:nvPr>
        </p:nvSpPr>
        <p:spPr>
          <a:xfrm>
            <a:off x="2572522" y="2233400"/>
            <a:ext cx="7046951" cy="1195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HYPOTHESIS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502" name="Google Shape;502;p58"/>
          <p:cNvSpPr txBox="1">
            <a:spLocks noGrp="1"/>
          </p:cNvSpPr>
          <p:nvPr>
            <p:ph type="title" idx="2"/>
          </p:nvPr>
        </p:nvSpPr>
        <p:spPr>
          <a:xfrm>
            <a:off x="195288" y="382661"/>
            <a:ext cx="1451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sp>
        <p:nvSpPr>
          <p:cNvPr id="503" name="Google Shape;503;p58"/>
          <p:cNvSpPr txBox="1">
            <a:spLocks noGrp="1"/>
          </p:cNvSpPr>
          <p:nvPr>
            <p:ph type="subTitle" idx="1"/>
          </p:nvPr>
        </p:nvSpPr>
        <p:spPr>
          <a:xfrm>
            <a:off x="3504903" y="3429000"/>
            <a:ext cx="5182188" cy="79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i="1" dirty="0"/>
              <a:t>Can statistical methods be used to understand and predict war?  </a:t>
            </a:r>
            <a:endParaRPr i="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356CFC9-9AC8-12F5-B80D-A038B1AC2F00}"/>
              </a:ext>
            </a:extLst>
          </p:cNvPr>
          <p:cNvGrpSpPr/>
          <p:nvPr/>
        </p:nvGrpSpPr>
        <p:grpSpPr>
          <a:xfrm>
            <a:off x="-3036093" y="-15553"/>
            <a:ext cx="12130086" cy="6873553"/>
            <a:chOff x="3028950" y="-15553"/>
            <a:chExt cx="12130086" cy="687355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C28CF73-E617-AC7B-8F1B-58E336B07BB6}"/>
                </a:ext>
              </a:extLst>
            </p:cNvPr>
            <p:cNvSpPr/>
            <p:nvPr/>
          </p:nvSpPr>
          <p:spPr>
            <a:xfrm>
              <a:off x="9086850" y="0"/>
              <a:ext cx="3028950" cy="685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AC79B6C-9C15-9989-0D7D-FBDEB3FC6996}"/>
                </a:ext>
              </a:extLst>
            </p:cNvPr>
            <p:cNvSpPr/>
            <p:nvPr/>
          </p:nvSpPr>
          <p:spPr>
            <a:xfrm>
              <a:off x="3028950" y="0"/>
              <a:ext cx="3028950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28511B-149C-A7A3-DC20-BDBF58AC1680}"/>
                </a:ext>
              </a:extLst>
            </p:cNvPr>
            <p:cNvSpPr/>
            <p:nvPr/>
          </p:nvSpPr>
          <p:spPr>
            <a:xfrm>
              <a:off x="12115800" y="-15553"/>
              <a:ext cx="3028950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F24B55A-FFCA-8FE4-6507-728F8F22BF22}"/>
                </a:ext>
              </a:extLst>
            </p:cNvPr>
            <p:cNvSpPr/>
            <p:nvPr/>
          </p:nvSpPr>
          <p:spPr>
            <a:xfrm>
              <a:off x="6072187" y="0"/>
              <a:ext cx="3028950" cy="6858000"/>
            </a:xfrm>
            <a:prstGeom prst="rect">
              <a:avLst/>
            </a:prstGeom>
            <a:solidFill>
              <a:srgbClr val="BC0000">
                <a:alpha val="83137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B280C1-EB3F-89CB-39A8-D20E5E10E42C}"/>
                </a:ext>
              </a:extLst>
            </p:cNvPr>
            <p:cNvSpPr txBox="1"/>
            <p:nvPr/>
          </p:nvSpPr>
          <p:spPr>
            <a:xfrm>
              <a:off x="3186112" y="151447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51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59BDCCC-AAD6-47E5-131F-6C60B19BA30E}"/>
                </a:ext>
              </a:extLst>
            </p:cNvPr>
            <p:cNvSpPr txBox="1"/>
            <p:nvPr/>
          </p:nvSpPr>
          <p:spPr>
            <a:xfrm>
              <a:off x="3128963" y="2623602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6F9C07-35A5-7807-76C9-B60CB7A4B606}"/>
                </a:ext>
              </a:extLst>
            </p:cNvPr>
            <p:cNvSpPr txBox="1"/>
            <p:nvPr/>
          </p:nvSpPr>
          <p:spPr>
            <a:xfrm>
              <a:off x="3357563" y="3429000"/>
              <a:ext cx="24288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Iran was responsible for 1.7% of wars in the dataset.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23EC90-5EB5-8413-F780-998D5F091845}"/>
                </a:ext>
              </a:extLst>
            </p:cNvPr>
            <p:cNvSpPr txBox="1"/>
            <p:nvPr/>
          </p:nvSpPr>
          <p:spPr>
            <a:xfrm>
              <a:off x="6215062" y="1514474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5DEAAD-6A51-0A31-5E4B-7068D8A67E0C}"/>
                </a:ext>
              </a:extLst>
            </p:cNvPr>
            <p:cNvSpPr txBox="1"/>
            <p:nvPr/>
          </p:nvSpPr>
          <p:spPr>
            <a:xfrm>
              <a:off x="6157912" y="2652177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INTRASTATE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19FF25F-DE1C-BBF6-9015-CDD0EFAE694D}"/>
                </a:ext>
              </a:extLst>
            </p:cNvPr>
            <p:cNvSpPr txBox="1"/>
            <p:nvPr/>
          </p:nvSpPr>
          <p:spPr>
            <a:xfrm>
              <a:off x="6329361" y="3375451"/>
              <a:ext cx="242887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Conflict where the government was on the offense and rebel groups were on the defense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AB612D5-670A-C174-953D-4A9E01882358}"/>
                </a:ext>
              </a:extLst>
            </p:cNvPr>
            <p:cNvSpPr txBox="1"/>
            <p:nvPr/>
          </p:nvSpPr>
          <p:spPr>
            <a:xfrm>
              <a:off x="9258300" y="1514473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78%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4AA2CF-4930-DA8A-49F3-6052426DE106}"/>
                </a:ext>
              </a:extLst>
            </p:cNvPr>
            <p:cNvSpPr txBox="1"/>
            <p:nvPr/>
          </p:nvSpPr>
          <p:spPr>
            <a:xfrm>
              <a:off x="9215438" y="262360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KDPI &amp; MEK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FB1810-F752-5EA3-AB28-F1CB312C6E6B}"/>
                </a:ext>
              </a:extLst>
            </p:cNvPr>
            <p:cNvSpPr txBox="1"/>
            <p:nvPr/>
          </p:nvSpPr>
          <p:spPr>
            <a:xfrm>
              <a:off x="9386887" y="3386033"/>
              <a:ext cx="242887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KDPI - “Democratic Party of Iran and Kurdistan “ and MEK- ”People’s </a:t>
              </a:r>
              <a:r>
                <a:rPr lang="en-US" dirty="0" err="1"/>
                <a:t>Mojahedin</a:t>
              </a:r>
              <a:r>
                <a:rPr lang="en-US" dirty="0"/>
                <a:t> Organization of Iran” were in battle with the Iranian government for almost 60 years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2CFCD60-076A-20F4-E02D-FFE07C2184DA}"/>
                </a:ext>
              </a:extLst>
            </p:cNvPr>
            <p:cNvSpPr txBox="1"/>
            <p:nvPr/>
          </p:nvSpPr>
          <p:spPr>
            <a:xfrm>
              <a:off x="12287250" y="1514472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79E6A29-C0EB-4770-245A-227F2874213F}"/>
                </a:ext>
              </a:extLst>
            </p:cNvPr>
            <p:cNvSpPr txBox="1"/>
            <p:nvPr/>
          </p:nvSpPr>
          <p:spPr>
            <a:xfrm>
              <a:off x="12191999" y="2652177"/>
              <a:ext cx="29670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INTERNATIONAL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F1BF66-E5A7-DB62-EA52-7604AD572E8D}"/>
                </a:ext>
              </a:extLst>
            </p:cNvPr>
            <p:cNvSpPr txBox="1"/>
            <p:nvPr/>
          </p:nvSpPr>
          <p:spPr>
            <a:xfrm>
              <a:off x="12461079" y="3302109"/>
              <a:ext cx="242887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Iran has had international involvement in territories not of its own in Iraq and Israel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61F2759-DBDE-21DC-2346-8A8ABA623BDD}"/>
              </a:ext>
            </a:extLst>
          </p:cNvPr>
          <p:cNvSpPr/>
          <p:nvPr/>
        </p:nvSpPr>
        <p:spPr>
          <a:xfrm>
            <a:off x="0" y="0"/>
            <a:ext cx="302895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Athelas" panose="02000503000000020003" pitchFamily="2" charset="77"/>
              </a:rPr>
              <a:t>IRAN</a:t>
            </a:r>
          </a:p>
        </p:txBody>
      </p:sp>
    </p:spTree>
    <p:extLst>
      <p:ext uri="{BB962C8B-B14F-4D97-AF65-F5344CB8AC3E}">
        <p14:creationId xmlns:p14="http://schemas.microsoft.com/office/powerpoint/2010/main" val="17312456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E356CFC9-9AC8-12F5-B80D-A038B1AC2F00}"/>
              </a:ext>
            </a:extLst>
          </p:cNvPr>
          <p:cNvGrpSpPr/>
          <p:nvPr/>
        </p:nvGrpSpPr>
        <p:grpSpPr>
          <a:xfrm>
            <a:off x="-6034086" y="0"/>
            <a:ext cx="12130086" cy="6873553"/>
            <a:chOff x="3028950" y="-15553"/>
            <a:chExt cx="12130086" cy="687355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C28CF73-E617-AC7B-8F1B-58E336B07BB6}"/>
                </a:ext>
              </a:extLst>
            </p:cNvPr>
            <p:cNvSpPr/>
            <p:nvPr/>
          </p:nvSpPr>
          <p:spPr>
            <a:xfrm>
              <a:off x="9086850" y="0"/>
              <a:ext cx="3028950" cy="685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AC79B6C-9C15-9989-0D7D-FBDEB3FC6996}"/>
                </a:ext>
              </a:extLst>
            </p:cNvPr>
            <p:cNvSpPr/>
            <p:nvPr/>
          </p:nvSpPr>
          <p:spPr>
            <a:xfrm>
              <a:off x="3028950" y="0"/>
              <a:ext cx="3028950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28511B-149C-A7A3-DC20-BDBF58AC1680}"/>
                </a:ext>
              </a:extLst>
            </p:cNvPr>
            <p:cNvSpPr/>
            <p:nvPr/>
          </p:nvSpPr>
          <p:spPr>
            <a:xfrm>
              <a:off x="12115800" y="-15553"/>
              <a:ext cx="3028950" cy="68580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F24B55A-FFCA-8FE4-6507-728F8F22BF22}"/>
                </a:ext>
              </a:extLst>
            </p:cNvPr>
            <p:cNvSpPr/>
            <p:nvPr/>
          </p:nvSpPr>
          <p:spPr>
            <a:xfrm>
              <a:off x="6072187" y="0"/>
              <a:ext cx="3028950" cy="6858000"/>
            </a:xfrm>
            <a:prstGeom prst="rect">
              <a:avLst/>
            </a:prstGeom>
            <a:solidFill>
              <a:srgbClr val="BC0000">
                <a:alpha val="83137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4B280C1-EB3F-89CB-39A8-D20E5E10E42C}"/>
                </a:ext>
              </a:extLst>
            </p:cNvPr>
            <p:cNvSpPr txBox="1"/>
            <p:nvPr/>
          </p:nvSpPr>
          <p:spPr>
            <a:xfrm>
              <a:off x="3186112" y="151447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51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59BDCCC-AAD6-47E5-131F-6C60B19BA30E}"/>
                </a:ext>
              </a:extLst>
            </p:cNvPr>
            <p:cNvSpPr txBox="1"/>
            <p:nvPr/>
          </p:nvSpPr>
          <p:spPr>
            <a:xfrm>
              <a:off x="3128963" y="2623602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C6F9C07-35A5-7807-76C9-B60CB7A4B606}"/>
                </a:ext>
              </a:extLst>
            </p:cNvPr>
            <p:cNvSpPr txBox="1"/>
            <p:nvPr/>
          </p:nvSpPr>
          <p:spPr>
            <a:xfrm>
              <a:off x="3357563" y="3429000"/>
              <a:ext cx="24288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Iran was responsible for 1.7% of wars in the dataset.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23EC90-5EB5-8413-F780-998D5F091845}"/>
                </a:ext>
              </a:extLst>
            </p:cNvPr>
            <p:cNvSpPr txBox="1"/>
            <p:nvPr/>
          </p:nvSpPr>
          <p:spPr>
            <a:xfrm>
              <a:off x="6215062" y="1514474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D95DEAAD-6A51-0A31-5E4B-7068D8A67E0C}"/>
                </a:ext>
              </a:extLst>
            </p:cNvPr>
            <p:cNvSpPr txBox="1"/>
            <p:nvPr/>
          </p:nvSpPr>
          <p:spPr>
            <a:xfrm>
              <a:off x="6157912" y="2652177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INTRASTATE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19FF25F-DE1C-BBF6-9015-CDD0EFAE694D}"/>
                </a:ext>
              </a:extLst>
            </p:cNvPr>
            <p:cNvSpPr txBox="1"/>
            <p:nvPr/>
          </p:nvSpPr>
          <p:spPr>
            <a:xfrm>
              <a:off x="6329361" y="3375451"/>
              <a:ext cx="242887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Conflict where the government was on the offense and rebel groups were on the defense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AB612D5-670A-C174-953D-4A9E01882358}"/>
                </a:ext>
              </a:extLst>
            </p:cNvPr>
            <p:cNvSpPr txBox="1"/>
            <p:nvPr/>
          </p:nvSpPr>
          <p:spPr>
            <a:xfrm>
              <a:off x="9258300" y="1514473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78%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84AA2CF-4930-DA8A-49F3-6052426DE106}"/>
                </a:ext>
              </a:extLst>
            </p:cNvPr>
            <p:cNvSpPr txBox="1"/>
            <p:nvPr/>
          </p:nvSpPr>
          <p:spPr>
            <a:xfrm>
              <a:off x="9215438" y="262360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KDPI &amp; MEK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FFB1810-F752-5EA3-AB28-F1CB312C6E6B}"/>
                </a:ext>
              </a:extLst>
            </p:cNvPr>
            <p:cNvSpPr txBox="1"/>
            <p:nvPr/>
          </p:nvSpPr>
          <p:spPr>
            <a:xfrm>
              <a:off x="9386887" y="3386033"/>
              <a:ext cx="2428875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KDPI - “Democratic Party of Iran and Kurdistan “ and MEK- ”People’s </a:t>
              </a:r>
              <a:r>
                <a:rPr lang="en-US" dirty="0" err="1"/>
                <a:t>Mojahedin</a:t>
              </a:r>
              <a:r>
                <a:rPr lang="en-US" dirty="0"/>
                <a:t> Organization of Iran” were in battle with the Iranian government for almost 60 years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2CFCD60-076A-20F4-E02D-FFE07C2184DA}"/>
                </a:ext>
              </a:extLst>
            </p:cNvPr>
            <p:cNvSpPr txBox="1"/>
            <p:nvPr/>
          </p:nvSpPr>
          <p:spPr>
            <a:xfrm>
              <a:off x="12287250" y="1514472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79E6A29-C0EB-4770-245A-227F2874213F}"/>
                </a:ext>
              </a:extLst>
            </p:cNvPr>
            <p:cNvSpPr txBox="1"/>
            <p:nvPr/>
          </p:nvSpPr>
          <p:spPr>
            <a:xfrm>
              <a:off x="12191999" y="2652177"/>
              <a:ext cx="29670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INTERNATIONAL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F1BF66-E5A7-DB62-EA52-7604AD572E8D}"/>
                </a:ext>
              </a:extLst>
            </p:cNvPr>
            <p:cNvSpPr txBox="1"/>
            <p:nvPr/>
          </p:nvSpPr>
          <p:spPr>
            <a:xfrm>
              <a:off x="12461079" y="3302109"/>
              <a:ext cx="242887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Iran has had international involvement in territories not of its own in Iraq and Israel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61F2759-DBDE-21DC-2346-8A8ABA623BDD}"/>
              </a:ext>
            </a:extLst>
          </p:cNvPr>
          <p:cNvSpPr/>
          <p:nvPr/>
        </p:nvSpPr>
        <p:spPr>
          <a:xfrm>
            <a:off x="0" y="0"/>
            <a:ext cx="3028950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Athelas" panose="02000503000000020003" pitchFamily="2" charset="77"/>
              </a:rPr>
              <a:t>IRAN</a:t>
            </a:r>
          </a:p>
        </p:txBody>
      </p:sp>
    </p:spTree>
    <p:extLst>
      <p:ext uri="{BB962C8B-B14F-4D97-AF65-F5344CB8AC3E}">
        <p14:creationId xmlns:p14="http://schemas.microsoft.com/office/powerpoint/2010/main" val="3336563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F248F670-419B-4077-E51A-E3553D6C90BB}"/>
              </a:ext>
            </a:extLst>
          </p:cNvPr>
          <p:cNvGrpSpPr/>
          <p:nvPr/>
        </p:nvGrpSpPr>
        <p:grpSpPr>
          <a:xfrm>
            <a:off x="3243263" y="0"/>
            <a:ext cx="12973052" cy="6858000"/>
            <a:chOff x="3243263" y="0"/>
            <a:chExt cx="1297305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C2F9E7C-23A8-D40D-9B5C-9BA9057D5576}"/>
                </a:ext>
              </a:extLst>
            </p:cNvPr>
            <p:cNvSpPr/>
            <p:nvPr/>
          </p:nvSpPr>
          <p:spPr>
            <a:xfrm>
              <a:off x="3243263" y="0"/>
              <a:ext cx="3243263" cy="6858000"/>
            </a:xfrm>
            <a:prstGeom prst="rect">
              <a:avLst/>
            </a:prstGeom>
            <a:solidFill>
              <a:srgbClr val="99240B"/>
            </a:solidFill>
            <a:ln>
              <a:solidFill>
                <a:srgbClr val="9924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48A6DE9-F8E3-2848-4664-C6C2062FFA93}"/>
                </a:ext>
              </a:extLst>
            </p:cNvPr>
            <p:cNvSpPr/>
            <p:nvPr/>
          </p:nvSpPr>
          <p:spPr>
            <a:xfrm>
              <a:off x="12973052" y="0"/>
              <a:ext cx="3243263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3D526E-3A01-3D8A-153B-43312766BC10}"/>
                </a:ext>
              </a:extLst>
            </p:cNvPr>
            <p:cNvSpPr/>
            <p:nvPr/>
          </p:nvSpPr>
          <p:spPr>
            <a:xfrm>
              <a:off x="6486526" y="0"/>
              <a:ext cx="3243263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0B9C4C-7BA7-79BA-6CAB-26626898BC11}"/>
                </a:ext>
              </a:extLst>
            </p:cNvPr>
            <p:cNvSpPr/>
            <p:nvPr/>
          </p:nvSpPr>
          <p:spPr>
            <a:xfrm>
              <a:off x="9729789" y="0"/>
              <a:ext cx="3243263" cy="6858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BFD290-C190-1FD9-BEDE-28D234368336}"/>
                </a:ext>
              </a:extLst>
            </p:cNvPr>
            <p:cNvSpPr txBox="1"/>
            <p:nvPr/>
          </p:nvSpPr>
          <p:spPr>
            <a:xfrm>
              <a:off x="3507581" y="1466348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9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219157D-3756-7DE0-8FD0-F8D42D1D51E4}"/>
                </a:ext>
              </a:extLst>
            </p:cNvPr>
            <p:cNvSpPr txBox="1"/>
            <p:nvPr/>
          </p:nvSpPr>
          <p:spPr>
            <a:xfrm>
              <a:off x="3479006" y="246662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202926-5C6E-F2B8-4B9A-5D710F2DBACA}"/>
                </a:ext>
              </a:extLst>
            </p:cNvPr>
            <p:cNvSpPr txBox="1"/>
            <p:nvPr/>
          </p:nvSpPr>
          <p:spPr>
            <a:xfrm>
              <a:off x="3576325" y="3221236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Only 0.03% of the dataset involves South Korea.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0419E26-AA8C-DA0F-1FB2-3F42B099F26B}"/>
                </a:ext>
              </a:extLst>
            </p:cNvPr>
            <p:cNvSpPr txBox="1"/>
            <p:nvPr/>
          </p:nvSpPr>
          <p:spPr>
            <a:xfrm>
              <a:off x="6819589" y="1466347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26686C9-CAD4-7B53-0703-4422782958FD}"/>
                </a:ext>
              </a:extLst>
            </p:cNvPr>
            <p:cNvSpPr txBox="1"/>
            <p:nvPr/>
          </p:nvSpPr>
          <p:spPr>
            <a:xfrm>
              <a:off x="6665120" y="246662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TERRITORY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65170F2-FFC7-41A4-61C9-B939813A38A7}"/>
                </a:ext>
              </a:extLst>
            </p:cNvPr>
            <p:cNvSpPr txBox="1"/>
            <p:nvPr/>
          </p:nvSpPr>
          <p:spPr>
            <a:xfrm>
              <a:off x="6819588" y="3189896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All incidences involve one particular government (!) over territory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59D4D5F-3691-1BCF-E5A9-0047FA1C4F0D}"/>
                </a:ext>
              </a:extLst>
            </p:cNvPr>
            <p:cNvSpPr txBox="1"/>
            <p:nvPr/>
          </p:nvSpPr>
          <p:spPr>
            <a:xfrm>
              <a:off x="10022684" y="146634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2413BEC-8C1D-36D7-4AE9-BE8CF28E8EE4}"/>
                </a:ext>
              </a:extLst>
            </p:cNvPr>
            <p:cNvSpPr txBox="1"/>
            <p:nvPr/>
          </p:nvSpPr>
          <p:spPr>
            <a:xfrm>
              <a:off x="9994109" y="2491467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OPPONENT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330A055-366C-18BC-46E6-837CF7323C77}"/>
                </a:ext>
              </a:extLst>
            </p:cNvPr>
            <p:cNvSpPr txBox="1"/>
            <p:nvPr/>
          </p:nvSpPr>
          <p:spPr>
            <a:xfrm>
              <a:off x="10091427" y="3145028"/>
              <a:ext cx="2577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North Korea is the only major opponent on Side A (offensive) for all 9 incidences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BE1A4B3-BBDC-964F-7425-F0F873C86966}"/>
                </a:ext>
              </a:extLst>
            </p:cNvPr>
            <p:cNvSpPr txBox="1"/>
            <p:nvPr/>
          </p:nvSpPr>
          <p:spPr>
            <a:xfrm>
              <a:off x="13265947" y="146634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16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FDDA5F4-27E3-6F00-1BDC-28EA0F44A3A7}"/>
                </a:ext>
              </a:extLst>
            </p:cNvPr>
            <p:cNvSpPr txBox="1"/>
            <p:nvPr/>
          </p:nvSpPr>
          <p:spPr>
            <a:xfrm>
              <a:off x="13237371" y="2498697"/>
              <a:ext cx="29789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SUPPORTERS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A24E514-27B8-42D8-63E2-F374450EF4B5}"/>
                </a:ext>
              </a:extLst>
            </p:cNvPr>
            <p:cNvSpPr txBox="1"/>
            <p:nvPr/>
          </p:nvSpPr>
          <p:spPr>
            <a:xfrm>
              <a:off x="13306114" y="3251308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16 governments listed in side_b_2</a:t>
              </a:r>
              <a:r>
                <a:rPr lang="en-US" baseline="30000" dirty="0"/>
                <a:t>nd</a:t>
              </a:r>
              <a:r>
                <a:rPr lang="en-US" dirty="0"/>
                <a:t>, also known as allies in the conflict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9C01B2F-D7BB-6842-05A0-42332DD62D2D}"/>
              </a:ext>
            </a:extLst>
          </p:cNvPr>
          <p:cNvSpPr/>
          <p:nvPr/>
        </p:nvSpPr>
        <p:spPr>
          <a:xfrm>
            <a:off x="0" y="0"/>
            <a:ext cx="3243263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tx1"/>
                </a:solidFill>
                <a:latin typeface="Athelas" panose="02000503000000020003" pitchFamily="2" charset="77"/>
              </a:rPr>
              <a:t>KOREA</a:t>
            </a:r>
          </a:p>
        </p:txBody>
      </p:sp>
    </p:spTree>
    <p:extLst>
      <p:ext uri="{BB962C8B-B14F-4D97-AF65-F5344CB8AC3E}">
        <p14:creationId xmlns:p14="http://schemas.microsoft.com/office/powerpoint/2010/main" val="39972086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F248F670-419B-4077-E51A-E3553D6C90BB}"/>
              </a:ext>
            </a:extLst>
          </p:cNvPr>
          <p:cNvGrpSpPr/>
          <p:nvPr/>
        </p:nvGrpSpPr>
        <p:grpSpPr>
          <a:xfrm>
            <a:off x="0" y="0"/>
            <a:ext cx="12973052" cy="6858000"/>
            <a:chOff x="3243263" y="0"/>
            <a:chExt cx="1297305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C2F9E7C-23A8-D40D-9B5C-9BA9057D5576}"/>
                </a:ext>
              </a:extLst>
            </p:cNvPr>
            <p:cNvSpPr/>
            <p:nvPr/>
          </p:nvSpPr>
          <p:spPr>
            <a:xfrm>
              <a:off x="3243263" y="0"/>
              <a:ext cx="3243263" cy="6858000"/>
            </a:xfrm>
            <a:prstGeom prst="rect">
              <a:avLst/>
            </a:prstGeom>
            <a:solidFill>
              <a:srgbClr val="99240B"/>
            </a:solidFill>
            <a:ln>
              <a:solidFill>
                <a:srgbClr val="9924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48A6DE9-F8E3-2848-4664-C6C2062FFA93}"/>
                </a:ext>
              </a:extLst>
            </p:cNvPr>
            <p:cNvSpPr/>
            <p:nvPr/>
          </p:nvSpPr>
          <p:spPr>
            <a:xfrm>
              <a:off x="12973052" y="0"/>
              <a:ext cx="3243263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3D526E-3A01-3D8A-153B-43312766BC10}"/>
                </a:ext>
              </a:extLst>
            </p:cNvPr>
            <p:cNvSpPr/>
            <p:nvPr/>
          </p:nvSpPr>
          <p:spPr>
            <a:xfrm>
              <a:off x="6486526" y="0"/>
              <a:ext cx="3243263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0B9C4C-7BA7-79BA-6CAB-26626898BC11}"/>
                </a:ext>
              </a:extLst>
            </p:cNvPr>
            <p:cNvSpPr/>
            <p:nvPr/>
          </p:nvSpPr>
          <p:spPr>
            <a:xfrm>
              <a:off x="9729789" y="0"/>
              <a:ext cx="3243263" cy="6858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BFD290-C190-1FD9-BEDE-28D234368336}"/>
                </a:ext>
              </a:extLst>
            </p:cNvPr>
            <p:cNvSpPr txBox="1"/>
            <p:nvPr/>
          </p:nvSpPr>
          <p:spPr>
            <a:xfrm>
              <a:off x="3507581" y="1466348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9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219157D-3756-7DE0-8FD0-F8D42D1D51E4}"/>
                </a:ext>
              </a:extLst>
            </p:cNvPr>
            <p:cNvSpPr txBox="1"/>
            <p:nvPr/>
          </p:nvSpPr>
          <p:spPr>
            <a:xfrm>
              <a:off x="3479006" y="246662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202926-5C6E-F2B8-4B9A-5D710F2DBACA}"/>
                </a:ext>
              </a:extLst>
            </p:cNvPr>
            <p:cNvSpPr txBox="1"/>
            <p:nvPr/>
          </p:nvSpPr>
          <p:spPr>
            <a:xfrm>
              <a:off x="3576325" y="3221236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Only 0.03% of the dataset involves South Korea.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0419E26-AA8C-DA0F-1FB2-3F42B099F26B}"/>
                </a:ext>
              </a:extLst>
            </p:cNvPr>
            <p:cNvSpPr txBox="1"/>
            <p:nvPr/>
          </p:nvSpPr>
          <p:spPr>
            <a:xfrm>
              <a:off x="6819589" y="1466347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26686C9-CAD4-7B53-0703-4422782958FD}"/>
                </a:ext>
              </a:extLst>
            </p:cNvPr>
            <p:cNvSpPr txBox="1"/>
            <p:nvPr/>
          </p:nvSpPr>
          <p:spPr>
            <a:xfrm>
              <a:off x="6665120" y="246662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TERRITORY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65170F2-FFC7-41A4-61C9-B939813A38A7}"/>
                </a:ext>
              </a:extLst>
            </p:cNvPr>
            <p:cNvSpPr txBox="1"/>
            <p:nvPr/>
          </p:nvSpPr>
          <p:spPr>
            <a:xfrm>
              <a:off x="6819588" y="3189896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All incidences involve one particular government (!) over territory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59D4D5F-3691-1BCF-E5A9-0047FA1C4F0D}"/>
                </a:ext>
              </a:extLst>
            </p:cNvPr>
            <p:cNvSpPr txBox="1"/>
            <p:nvPr/>
          </p:nvSpPr>
          <p:spPr>
            <a:xfrm>
              <a:off x="10022684" y="146634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2413BEC-8C1D-36D7-4AE9-BE8CF28E8EE4}"/>
                </a:ext>
              </a:extLst>
            </p:cNvPr>
            <p:cNvSpPr txBox="1"/>
            <p:nvPr/>
          </p:nvSpPr>
          <p:spPr>
            <a:xfrm>
              <a:off x="9994109" y="2491467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OPPONENT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330A055-366C-18BC-46E6-837CF7323C77}"/>
                </a:ext>
              </a:extLst>
            </p:cNvPr>
            <p:cNvSpPr txBox="1"/>
            <p:nvPr/>
          </p:nvSpPr>
          <p:spPr>
            <a:xfrm>
              <a:off x="10091427" y="3145028"/>
              <a:ext cx="2577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North Korea is the only major opponent on Side A (offensive) for all 9 incidences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BE1A4B3-BBDC-964F-7425-F0F873C86966}"/>
                </a:ext>
              </a:extLst>
            </p:cNvPr>
            <p:cNvSpPr txBox="1"/>
            <p:nvPr/>
          </p:nvSpPr>
          <p:spPr>
            <a:xfrm>
              <a:off x="13265947" y="146634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16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FDDA5F4-27E3-6F00-1BDC-28EA0F44A3A7}"/>
                </a:ext>
              </a:extLst>
            </p:cNvPr>
            <p:cNvSpPr txBox="1"/>
            <p:nvPr/>
          </p:nvSpPr>
          <p:spPr>
            <a:xfrm>
              <a:off x="13237371" y="2498697"/>
              <a:ext cx="29789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SUPPORTERS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A24E514-27B8-42D8-63E2-F374450EF4B5}"/>
                </a:ext>
              </a:extLst>
            </p:cNvPr>
            <p:cNvSpPr txBox="1"/>
            <p:nvPr/>
          </p:nvSpPr>
          <p:spPr>
            <a:xfrm>
              <a:off x="13306114" y="3251308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16 governments listed in side_b_2</a:t>
              </a:r>
              <a:r>
                <a:rPr lang="en-US" baseline="30000" dirty="0"/>
                <a:t>nd</a:t>
              </a:r>
              <a:r>
                <a:rPr lang="en-US" dirty="0"/>
                <a:t>, also known as allies in the conflict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9C01B2F-D7BB-6842-05A0-42332DD62D2D}"/>
              </a:ext>
            </a:extLst>
          </p:cNvPr>
          <p:cNvSpPr/>
          <p:nvPr/>
        </p:nvSpPr>
        <p:spPr>
          <a:xfrm>
            <a:off x="0" y="0"/>
            <a:ext cx="3243263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tx1"/>
                </a:solidFill>
                <a:latin typeface="Athelas" panose="02000503000000020003" pitchFamily="2" charset="77"/>
              </a:rPr>
              <a:t>KOREA</a:t>
            </a:r>
          </a:p>
        </p:txBody>
      </p:sp>
    </p:spTree>
    <p:extLst>
      <p:ext uri="{BB962C8B-B14F-4D97-AF65-F5344CB8AC3E}">
        <p14:creationId xmlns:p14="http://schemas.microsoft.com/office/powerpoint/2010/main" val="1444411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F248F670-419B-4077-E51A-E3553D6C90BB}"/>
              </a:ext>
            </a:extLst>
          </p:cNvPr>
          <p:cNvGrpSpPr/>
          <p:nvPr/>
        </p:nvGrpSpPr>
        <p:grpSpPr>
          <a:xfrm>
            <a:off x="-3243263" y="0"/>
            <a:ext cx="12973052" cy="6858000"/>
            <a:chOff x="3243263" y="0"/>
            <a:chExt cx="1297305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C2F9E7C-23A8-D40D-9B5C-9BA9057D5576}"/>
                </a:ext>
              </a:extLst>
            </p:cNvPr>
            <p:cNvSpPr/>
            <p:nvPr/>
          </p:nvSpPr>
          <p:spPr>
            <a:xfrm>
              <a:off x="3243263" y="0"/>
              <a:ext cx="3243263" cy="6858000"/>
            </a:xfrm>
            <a:prstGeom prst="rect">
              <a:avLst/>
            </a:prstGeom>
            <a:solidFill>
              <a:srgbClr val="99240B"/>
            </a:solidFill>
            <a:ln>
              <a:solidFill>
                <a:srgbClr val="9924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48A6DE9-F8E3-2848-4664-C6C2062FFA93}"/>
                </a:ext>
              </a:extLst>
            </p:cNvPr>
            <p:cNvSpPr/>
            <p:nvPr/>
          </p:nvSpPr>
          <p:spPr>
            <a:xfrm>
              <a:off x="12973052" y="0"/>
              <a:ext cx="3243263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3D526E-3A01-3D8A-153B-43312766BC10}"/>
                </a:ext>
              </a:extLst>
            </p:cNvPr>
            <p:cNvSpPr/>
            <p:nvPr/>
          </p:nvSpPr>
          <p:spPr>
            <a:xfrm>
              <a:off x="6486526" y="0"/>
              <a:ext cx="3243263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0B9C4C-7BA7-79BA-6CAB-26626898BC11}"/>
                </a:ext>
              </a:extLst>
            </p:cNvPr>
            <p:cNvSpPr/>
            <p:nvPr/>
          </p:nvSpPr>
          <p:spPr>
            <a:xfrm>
              <a:off x="9729789" y="0"/>
              <a:ext cx="3243263" cy="6858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BFD290-C190-1FD9-BEDE-28D234368336}"/>
                </a:ext>
              </a:extLst>
            </p:cNvPr>
            <p:cNvSpPr txBox="1"/>
            <p:nvPr/>
          </p:nvSpPr>
          <p:spPr>
            <a:xfrm>
              <a:off x="3507581" y="1466348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9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219157D-3756-7DE0-8FD0-F8D42D1D51E4}"/>
                </a:ext>
              </a:extLst>
            </p:cNvPr>
            <p:cNvSpPr txBox="1"/>
            <p:nvPr/>
          </p:nvSpPr>
          <p:spPr>
            <a:xfrm>
              <a:off x="3479006" y="246662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202926-5C6E-F2B8-4B9A-5D710F2DBACA}"/>
                </a:ext>
              </a:extLst>
            </p:cNvPr>
            <p:cNvSpPr txBox="1"/>
            <p:nvPr/>
          </p:nvSpPr>
          <p:spPr>
            <a:xfrm>
              <a:off x="3576325" y="3221236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Only 0.03% of the dataset involves South Korea.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0419E26-AA8C-DA0F-1FB2-3F42B099F26B}"/>
                </a:ext>
              </a:extLst>
            </p:cNvPr>
            <p:cNvSpPr txBox="1"/>
            <p:nvPr/>
          </p:nvSpPr>
          <p:spPr>
            <a:xfrm>
              <a:off x="6819589" y="1466347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26686C9-CAD4-7B53-0703-4422782958FD}"/>
                </a:ext>
              </a:extLst>
            </p:cNvPr>
            <p:cNvSpPr txBox="1"/>
            <p:nvPr/>
          </p:nvSpPr>
          <p:spPr>
            <a:xfrm>
              <a:off x="6665120" y="246662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TERRITORY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65170F2-FFC7-41A4-61C9-B939813A38A7}"/>
                </a:ext>
              </a:extLst>
            </p:cNvPr>
            <p:cNvSpPr txBox="1"/>
            <p:nvPr/>
          </p:nvSpPr>
          <p:spPr>
            <a:xfrm>
              <a:off x="6819588" y="3189896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All incidences involve one particular government (!) over territory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59D4D5F-3691-1BCF-E5A9-0047FA1C4F0D}"/>
                </a:ext>
              </a:extLst>
            </p:cNvPr>
            <p:cNvSpPr txBox="1"/>
            <p:nvPr/>
          </p:nvSpPr>
          <p:spPr>
            <a:xfrm>
              <a:off x="10022684" y="146634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2413BEC-8C1D-36D7-4AE9-BE8CF28E8EE4}"/>
                </a:ext>
              </a:extLst>
            </p:cNvPr>
            <p:cNvSpPr txBox="1"/>
            <p:nvPr/>
          </p:nvSpPr>
          <p:spPr>
            <a:xfrm>
              <a:off x="9994109" y="2491467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OPPONENT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330A055-366C-18BC-46E6-837CF7323C77}"/>
                </a:ext>
              </a:extLst>
            </p:cNvPr>
            <p:cNvSpPr txBox="1"/>
            <p:nvPr/>
          </p:nvSpPr>
          <p:spPr>
            <a:xfrm>
              <a:off x="10091427" y="3145028"/>
              <a:ext cx="2577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North Korea is the only major opponent on Side A (offensive) for all 9 incidences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BE1A4B3-BBDC-964F-7425-F0F873C86966}"/>
                </a:ext>
              </a:extLst>
            </p:cNvPr>
            <p:cNvSpPr txBox="1"/>
            <p:nvPr/>
          </p:nvSpPr>
          <p:spPr>
            <a:xfrm>
              <a:off x="13265947" y="146634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16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FDDA5F4-27E3-6F00-1BDC-28EA0F44A3A7}"/>
                </a:ext>
              </a:extLst>
            </p:cNvPr>
            <p:cNvSpPr txBox="1"/>
            <p:nvPr/>
          </p:nvSpPr>
          <p:spPr>
            <a:xfrm>
              <a:off x="13237371" y="2498697"/>
              <a:ext cx="29789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SUPPORTERS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A24E514-27B8-42D8-63E2-F374450EF4B5}"/>
                </a:ext>
              </a:extLst>
            </p:cNvPr>
            <p:cNvSpPr txBox="1"/>
            <p:nvPr/>
          </p:nvSpPr>
          <p:spPr>
            <a:xfrm>
              <a:off x="13306114" y="3251308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16 governments listed in side_b_2</a:t>
              </a:r>
              <a:r>
                <a:rPr lang="en-US" baseline="30000" dirty="0"/>
                <a:t>nd</a:t>
              </a:r>
              <a:r>
                <a:rPr lang="en-US" dirty="0"/>
                <a:t>, also known as allies in the conflict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9C01B2F-D7BB-6842-05A0-42332DD62D2D}"/>
              </a:ext>
            </a:extLst>
          </p:cNvPr>
          <p:cNvSpPr/>
          <p:nvPr/>
        </p:nvSpPr>
        <p:spPr>
          <a:xfrm>
            <a:off x="0" y="0"/>
            <a:ext cx="3243263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tx1"/>
                </a:solidFill>
                <a:latin typeface="Athelas" panose="02000503000000020003" pitchFamily="2" charset="77"/>
              </a:rPr>
              <a:t>KOREA</a:t>
            </a:r>
          </a:p>
        </p:txBody>
      </p:sp>
    </p:spTree>
    <p:extLst>
      <p:ext uri="{BB962C8B-B14F-4D97-AF65-F5344CB8AC3E}">
        <p14:creationId xmlns:p14="http://schemas.microsoft.com/office/powerpoint/2010/main" val="31048451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>
            <a:extLst>
              <a:ext uri="{FF2B5EF4-FFF2-40B4-BE49-F238E27FC236}">
                <a16:creationId xmlns:a16="http://schemas.microsoft.com/office/drawing/2014/main" id="{F248F670-419B-4077-E51A-E3553D6C90BB}"/>
              </a:ext>
            </a:extLst>
          </p:cNvPr>
          <p:cNvGrpSpPr/>
          <p:nvPr/>
        </p:nvGrpSpPr>
        <p:grpSpPr>
          <a:xfrm>
            <a:off x="-6486526" y="0"/>
            <a:ext cx="12973052" cy="6858000"/>
            <a:chOff x="3243263" y="0"/>
            <a:chExt cx="1297305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C2F9E7C-23A8-D40D-9B5C-9BA9057D5576}"/>
                </a:ext>
              </a:extLst>
            </p:cNvPr>
            <p:cNvSpPr/>
            <p:nvPr/>
          </p:nvSpPr>
          <p:spPr>
            <a:xfrm>
              <a:off x="3243263" y="0"/>
              <a:ext cx="3243263" cy="6858000"/>
            </a:xfrm>
            <a:prstGeom prst="rect">
              <a:avLst/>
            </a:prstGeom>
            <a:solidFill>
              <a:srgbClr val="99240B"/>
            </a:solidFill>
            <a:ln>
              <a:solidFill>
                <a:srgbClr val="99240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48A6DE9-F8E3-2848-4664-C6C2062FFA93}"/>
                </a:ext>
              </a:extLst>
            </p:cNvPr>
            <p:cNvSpPr/>
            <p:nvPr/>
          </p:nvSpPr>
          <p:spPr>
            <a:xfrm>
              <a:off x="12973052" y="0"/>
              <a:ext cx="3243263" cy="685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3D526E-3A01-3D8A-153B-43312766BC10}"/>
                </a:ext>
              </a:extLst>
            </p:cNvPr>
            <p:cNvSpPr/>
            <p:nvPr/>
          </p:nvSpPr>
          <p:spPr>
            <a:xfrm>
              <a:off x="6486526" y="0"/>
              <a:ext cx="3243263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F10B9C4C-7BA7-79BA-6CAB-26626898BC11}"/>
                </a:ext>
              </a:extLst>
            </p:cNvPr>
            <p:cNvSpPr/>
            <p:nvPr/>
          </p:nvSpPr>
          <p:spPr>
            <a:xfrm>
              <a:off x="9729789" y="0"/>
              <a:ext cx="3243263" cy="6858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4BFD290-C190-1FD9-BEDE-28D234368336}"/>
                </a:ext>
              </a:extLst>
            </p:cNvPr>
            <p:cNvSpPr txBox="1"/>
            <p:nvPr/>
          </p:nvSpPr>
          <p:spPr>
            <a:xfrm>
              <a:off x="3507581" y="1466348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9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219157D-3756-7DE0-8FD0-F8D42D1D51E4}"/>
                </a:ext>
              </a:extLst>
            </p:cNvPr>
            <p:cNvSpPr txBox="1"/>
            <p:nvPr/>
          </p:nvSpPr>
          <p:spPr>
            <a:xfrm>
              <a:off x="3479006" y="246662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E202926-5C6E-F2B8-4B9A-5D710F2DBACA}"/>
                </a:ext>
              </a:extLst>
            </p:cNvPr>
            <p:cNvSpPr txBox="1"/>
            <p:nvPr/>
          </p:nvSpPr>
          <p:spPr>
            <a:xfrm>
              <a:off x="3576325" y="3221236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Only 0.03% of the dataset involves South Korea. 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0419E26-AA8C-DA0F-1FB2-3F42B099F26B}"/>
                </a:ext>
              </a:extLst>
            </p:cNvPr>
            <p:cNvSpPr txBox="1"/>
            <p:nvPr/>
          </p:nvSpPr>
          <p:spPr>
            <a:xfrm>
              <a:off x="6819589" y="1466347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26686C9-CAD4-7B53-0703-4422782958FD}"/>
                </a:ext>
              </a:extLst>
            </p:cNvPr>
            <p:cNvSpPr txBox="1"/>
            <p:nvPr/>
          </p:nvSpPr>
          <p:spPr>
            <a:xfrm>
              <a:off x="6665120" y="246662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TERRITORY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65170F2-FFC7-41A4-61C9-B939813A38A7}"/>
                </a:ext>
              </a:extLst>
            </p:cNvPr>
            <p:cNvSpPr txBox="1"/>
            <p:nvPr/>
          </p:nvSpPr>
          <p:spPr>
            <a:xfrm>
              <a:off x="6819588" y="3189896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All incidences involve one particular government (!) over territory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259D4D5F-3691-1BCF-E5A9-0047FA1C4F0D}"/>
                </a:ext>
              </a:extLst>
            </p:cNvPr>
            <p:cNvSpPr txBox="1"/>
            <p:nvPr/>
          </p:nvSpPr>
          <p:spPr>
            <a:xfrm>
              <a:off x="10022684" y="146634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2413BEC-8C1D-36D7-4AE9-BE8CF28E8EE4}"/>
                </a:ext>
              </a:extLst>
            </p:cNvPr>
            <p:cNvSpPr txBox="1"/>
            <p:nvPr/>
          </p:nvSpPr>
          <p:spPr>
            <a:xfrm>
              <a:off x="9994109" y="2491467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OPPONENT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330A055-366C-18BC-46E6-837CF7323C77}"/>
                </a:ext>
              </a:extLst>
            </p:cNvPr>
            <p:cNvSpPr txBox="1"/>
            <p:nvPr/>
          </p:nvSpPr>
          <p:spPr>
            <a:xfrm>
              <a:off x="10091427" y="3145028"/>
              <a:ext cx="2577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North Korea is the only major opponent on Side A (offensive) for all 9 incidences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BE1A4B3-BBDC-964F-7425-F0F873C86966}"/>
                </a:ext>
              </a:extLst>
            </p:cNvPr>
            <p:cNvSpPr txBox="1"/>
            <p:nvPr/>
          </p:nvSpPr>
          <p:spPr>
            <a:xfrm>
              <a:off x="13265947" y="146634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16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FDDA5F4-27E3-6F00-1BDC-28EA0F44A3A7}"/>
                </a:ext>
              </a:extLst>
            </p:cNvPr>
            <p:cNvSpPr txBox="1"/>
            <p:nvPr/>
          </p:nvSpPr>
          <p:spPr>
            <a:xfrm>
              <a:off x="13237371" y="2498697"/>
              <a:ext cx="29789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SUPPORTERS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A24E514-27B8-42D8-63E2-F374450EF4B5}"/>
                </a:ext>
              </a:extLst>
            </p:cNvPr>
            <p:cNvSpPr txBox="1"/>
            <p:nvPr/>
          </p:nvSpPr>
          <p:spPr>
            <a:xfrm>
              <a:off x="13306114" y="3251308"/>
              <a:ext cx="25771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16 governments listed in side_b_2</a:t>
              </a:r>
              <a:r>
                <a:rPr lang="en-US" baseline="30000" dirty="0"/>
                <a:t>nd</a:t>
              </a:r>
              <a:r>
                <a:rPr lang="en-US" dirty="0"/>
                <a:t>, also known as allies in the conflict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9C01B2F-D7BB-6842-05A0-42332DD62D2D}"/>
              </a:ext>
            </a:extLst>
          </p:cNvPr>
          <p:cNvSpPr/>
          <p:nvPr/>
        </p:nvSpPr>
        <p:spPr>
          <a:xfrm>
            <a:off x="0" y="0"/>
            <a:ext cx="3243263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chemeClr val="tx1"/>
                </a:solidFill>
                <a:latin typeface="Athelas" panose="02000503000000020003" pitchFamily="2" charset="77"/>
              </a:rPr>
              <a:t>KOREA</a:t>
            </a:r>
          </a:p>
        </p:txBody>
      </p:sp>
    </p:spTree>
    <p:extLst>
      <p:ext uri="{BB962C8B-B14F-4D97-AF65-F5344CB8AC3E}">
        <p14:creationId xmlns:p14="http://schemas.microsoft.com/office/powerpoint/2010/main" val="41273288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829BEDF2-57D4-838E-C1F1-987668FB3A84}"/>
              </a:ext>
            </a:extLst>
          </p:cNvPr>
          <p:cNvGrpSpPr/>
          <p:nvPr/>
        </p:nvGrpSpPr>
        <p:grpSpPr>
          <a:xfrm>
            <a:off x="3416967" y="0"/>
            <a:ext cx="13738182" cy="6858000"/>
            <a:chOff x="3416967" y="0"/>
            <a:chExt cx="13738182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45BAEE-7F01-987B-D84B-A8B2BE7B9FD1}"/>
                </a:ext>
              </a:extLst>
            </p:cNvPr>
            <p:cNvSpPr/>
            <p:nvPr/>
          </p:nvSpPr>
          <p:spPr>
            <a:xfrm>
              <a:off x="3416967" y="0"/>
              <a:ext cx="3416968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645BF7D-022E-5B72-0A9E-FEA2AD1BFA9E}"/>
                </a:ext>
              </a:extLst>
            </p:cNvPr>
            <p:cNvGrpSpPr/>
            <p:nvPr/>
          </p:nvGrpSpPr>
          <p:grpSpPr>
            <a:xfrm>
              <a:off x="3710990" y="0"/>
              <a:ext cx="13444159" cy="6858000"/>
              <a:chOff x="3710990" y="0"/>
              <a:chExt cx="13444159" cy="6858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663E43C-195C-E89C-4F16-D465C8FC47E6}"/>
                  </a:ext>
                </a:extLst>
              </p:cNvPr>
              <p:cNvSpPr/>
              <p:nvPr/>
            </p:nvSpPr>
            <p:spPr>
              <a:xfrm>
                <a:off x="13738181" y="0"/>
                <a:ext cx="3416968" cy="6858000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474DFC0-CD76-5555-A42D-81A98B077C0D}"/>
                  </a:ext>
                </a:extLst>
              </p:cNvPr>
              <p:cNvSpPr/>
              <p:nvPr/>
            </p:nvSpPr>
            <p:spPr>
              <a:xfrm>
                <a:off x="6830928" y="0"/>
                <a:ext cx="3416968" cy="685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D0F6336-FFDB-1990-6DA3-2A4563822189}"/>
                  </a:ext>
                </a:extLst>
              </p:cNvPr>
              <p:cNvSpPr/>
              <p:nvPr/>
            </p:nvSpPr>
            <p:spPr>
              <a:xfrm>
                <a:off x="10273463" y="0"/>
                <a:ext cx="3416968" cy="6858000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DB33187-428B-A135-5352-4A167D79F826}"/>
                  </a:ext>
                </a:extLst>
              </p:cNvPr>
              <p:cNvSpPr txBox="1"/>
              <p:nvPr/>
            </p:nvSpPr>
            <p:spPr>
              <a:xfrm>
                <a:off x="3768139" y="1482390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216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9E0B53D-DFEC-5FD7-EDE0-A64411713E9C}"/>
                  </a:ext>
                </a:extLst>
              </p:cNvPr>
              <p:cNvSpPr txBox="1"/>
              <p:nvPr/>
            </p:nvSpPr>
            <p:spPr>
              <a:xfrm>
                <a:off x="3710990" y="2482663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chemeClr val="bg1"/>
                    </a:solidFill>
                    <a:latin typeface="Berlin Sans FB" panose="020E0602020502020306" pitchFamily="34" charset="77"/>
                    <a:cs typeface="Al Bayan Plain" pitchFamily="2" charset="-78"/>
                  </a:rPr>
                  <a:t>INCIDENCES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E9BC011-FD1F-FD6D-1ED2-7C220EB83EAE}"/>
                  </a:ext>
                </a:extLst>
              </p:cNvPr>
              <p:cNvSpPr txBox="1"/>
              <p:nvPr/>
            </p:nvSpPr>
            <p:spPr>
              <a:xfrm>
                <a:off x="3851421" y="3129777"/>
                <a:ext cx="2577138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Not only an outlier for every X variable, but also an outlier for Y- India has the 2</a:t>
                </a:r>
                <a:r>
                  <a:rPr lang="en-US" baseline="30000" dirty="0">
                    <a:solidFill>
                      <a:schemeClr val="bg1"/>
                    </a:solidFill>
                  </a:rPr>
                  <a:t>nd</a:t>
                </a:r>
                <a:r>
                  <a:rPr lang="en-US" dirty="0">
                    <a:solidFill>
                      <a:schemeClr val="bg1"/>
                    </a:solidFill>
                  </a:rPr>
                  <a:t> highest number of wars in the data set after Myanmar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327ED18-10E7-68F1-5B45-AF93F26EBBB8}"/>
                  </a:ext>
                </a:extLst>
              </p:cNvPr>
              <p:cNvSpPr txBox="1"/>
              <p:nvPr/>
            </p:nvSpPr>
            <p:spPr>
              <a:xfrm>
                <a:off x="7268389" y="3128994"/>
                <a:ext cx="2577138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The majority of conflict in India (other than civilian conflict) is Intrastate, and the remainder is Interstate (Pakistan)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1A81385-519B-EBF9-B152-6217ED9DC4A6}"/>
                  </a:ext>
                </a:extLst>
              </p:cNvPr>
              <p:cNvSpPr txBox="1"/>
              <p:nvPr/>
            </p:nvSpPr>
            <p:spPr>
              <a:xfrm>
                <a:off x="7312817" y="1482389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71%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8EFA6F3-E361-8772-F0C6-045FB1E01E86}"/>
                  </a:ext>
                </a:extLst>
              </p:cNvPr>
              <p:cNvSpPr txBox="1"/>
              <p:nvPr/>
            </p:nvSpPr>
            <p:spPr>
              <a:xfrm>
                <a:off x="7124950" y="2544130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latin typeface="Berlin Sans FB" panose="020E0602020502020306" pitchFamily="34" charset="77"/>
                    <a:cs typeface="Al Bayan Plain" pitchFamily="2" charset="-78"/>
                  </a:rPr>
                  <a:t>INTRASTATE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37EDBF1-A409-CCE8-C97E-CDFCAD8820E5}"/>
                  </a:ext>
                </a:extLst>
              </p:cNvPr>
              <p:cNvSpPr txBox="1"/>
              <p:nvPr/>
            </p:nvSpPr>
            <p:spPr>
              <a:xfrm>
                <a:off x="10538910" y="1431135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40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8059EB1-6869-93EA-49AF-ABDF6D44D82A}"/>
                  </a:ext>
                </a:extLst>
              </p:cNvPr>
              <p:cNvSpPr txBox="1"/>
              <p:nvPr/>
            </p:nvSpPr>
            <p:spPr>
              <a:xfrm>
                <a:off x="10596060" y="2544130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chemeClr val="bg1"/>
                    </a:solidFill>
                    <a:latin typeface="Berlin Sans FB" panose="020E0602020502020306" pitchFamily="34" charset="77"/>
                    <a:cs typeface="Al Bayan Plain" pitchFamily="2" charset="-78"/>
                  </a:rPr>
                  <a:t>YEARS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64C3021-780E-CFF6-E67E-58CEDE782E17}"/>
                  </a:ext>
                </a:extLst>
              </p:cNvPr>
              <p:cNvSpPr txBox="1"/>
              <p:nvPr/>
            </p:nvSpPr>
            <p:spPr>
              <a:xfrm>
                <a:off x="10643810" y="3128905"/>
                <a:ext cx="2577138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The most prevalent war over territory is the Kashmir war, which has been ongoing since 1984 on the eclipse of a 40 year war involving several parties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A2ED3A1-5695-9368-4FD2-7AEEEA2E8B04}"/>
                  </a:ext>
                </a:extLst>
              </p:cNvPr>
              <p:cNvSpPr txBox="1"/>
              <p:nvPr/>
            </p:nvSpPr>
            <p:spPr>
              <a:xfrm>
                <a:off x="14142116" y="1543856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ECF7023-46CF-F536-C603-E4E87444BC70}"/>
                  </a:ext>
                </a:extLst>
              </p:cNvPr>
              <p:cNvSpPr txBox="1"/>
              <p:nvPr/>
            </p:nvSpPr>
            <p:spPr>
              <a:xfrm>
                <a:off x="14101760" y="2482663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latin typeface="Berlin Sans FB" panose="020E0602020502020306" pitchFamily="34" charset="77"/>
                    <a:cs typeface="Al Bayan Plain" pitchFamily="2" charset="-78"/>
                  </a:rPr>
                  <a:t>NISH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B2503AC-0D43-E649-84A5-89BC411A15AF}"/>
                  </a:ext>
                </a:extLst>
              </p:cNvPr>
              <p:cNvSpPr txBox="1"/>
              <p:nvPr/>
            </p:nvSpPr>
            <p:spPr>
              <a:xfrm>
                <a:off x="14210295" y="3216508"/>
                <a:ext cx="25771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At least one Nishath is of Indian ethnicity (me)</a:t>
                </a:r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17215C5-2E73-2836-7E3A-646934C7C0EA}"/>
              </a:ext>
            </a:extLst>
          </p:cNvPr>
          <p:cNvSpPr/>
          <p:nvPr/>
        </p:nvSpPr>
        <p:spPr>
          <a:xfrm>
            <a:off x="0" y="0"/>
            <a:ext cx="3416968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Athelas" panose="02000503000000020003" pitchFamily="2" charset="77"/>
              </a:rPr>
              <a:t>INDIA</a:t>
            </a:r>
          </a:p>
        </p:txBody>
      </p:sp>
    </p:spTree>
    <p:extLst>
      <p:ext uri="{BB962C8B-B14F-4D97-AF65-F5344CB8AC3E}">
        <p14:creationId xmlns:p14="http://schemas.microsoft.com/office/powerpoint/2010/main" val="34240988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829BEDF2-57D4-838E-C1F1-987668FB3A84}"/>
              </a:ext>
            </a:extLst>
          </p:cNvPr>
          <p:cNvGrpSpPr/>
          <p:nvPr/>
        </p:nvGrpSpPr>
        <p:grpSpPr>
          <a:xfrm>
            <a:off x="0" y="0"/>
            <a:ext cx="13738182" cy="6858000"/>
            <a:chOff x="3416967" y="0"/>
            <a:chExt cx="13738182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45BAEE-7F01-987B-D84B-A8B2BE7B9FD1}"/>
                </a:ext>
              </a:extLst>
            </p:cNvPr>
            <p:cNvSpPr/>
            <p:nvPr/>
          </p:nvSpPr>
          <p:spPr>
            <a:xfrm>
              <a:off x="3416967" y="0"/>
              <a:ext cx="3416968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645BF7D-022E-5B72-0A9E-FEA2AD1BFA9E}"/>
                </a:ext>
              </a:extLst>
            </p:cNvPr>
            <p:cNvGrpSpPr/>
            <p:nvPr/>
          </p:nvGrpSpPr>
          <p:grpSpPr>
            <a:xfrm>
              <a:off x="3710990" y="0"/>
              <a:ext cx="13444159" cy="6858000"/>
              <a:chOff x="3710990" y="0"/>
              <a:chExt cx="13444159" cy="6858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663E43C-195C-E89C-4F16-D465C8FC47E6}"/>
                  </a:ext>
                </a:extLst>
              </p:cNvPr>
              <p:cNvSpPr/>
              <p:nvPr/>
            </p:nvSpPr>
            <p:spPr>
              <a:xfrm>
                <a:off x="13738181" y="0"/>
                <a:ext cx="3416968" cy="6858000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474DFC0-CD76-5555-A42D-81A98B077C0D}"/>
                  </a:ext>
                </a:extLst>
              </p:cNvPr>
              <p:cNvSpPr/>
              <p:nvPr/>
            </p:nvSpPr>
            <p:spPr>
              <a:xfrm>
                <a:off x="6830928" y="0"/>
                <a:ext cx="3416968" cy="685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D0F6336-FFDB-1990-6DA3-2A4563822189}"/>
                  </a:ext>
                </a:extLst>
              </p:cNvPr>
              <p:cNvSpPr/>
              <p:nvPr/>
            </p:nvSpPr>
            <p:spPr>
              <a:xfrm>
                <a:off x="10273463" y="0"/>
                <a:ext cx="3416968" cy="6858000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DB33187-428B-A135-5352-4A167D79F826}"/>
                  </a:ext>
                </a:extLst>
              </p:cNvPr>
              <p:cNvSpPr txBox="1"/>
              <p:nvPr/>
            </p:nvSpPr>
            <p:spPr>
              <a:xfrm>
                <a:off x="3768139" y="1482390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216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9E0B53D-DFEC-5FD7-EDE0-A64411713E9C}"/>
                  </a:ext>
                </a:extLst>
              </p:cNvPr>
              <p:cNvSpPr txBox="1"/>
              <p:nvPr/>
            </p:nvSpPr>
            <p:spPr>
              <a:xfrm>
                <a:off x="3710990" y="2482663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chemeClr val="bg1"/>
                    </a:solidFill>
                    <a:latin typeface="Berlin Sans FB" panose="020E0602020502020306" pitchFamily="34" charset="77"/>
                    <a:cs typeface="Al Bayan Plain" pitchFamily="2" charset="-78"/>
                  </a:rPr>
                  <a:t>INCIDENCES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E9BC011-FD1F-FD6D-1ED2-7C220EB83EAE}"/>
                  </a:ext>
                </a:extLst>
              </p:cNvPr>
              <p:cNvSpPr txBox="1"/>
              <p:nvPr/>
            </p:nvSpPr>
            <p:spPr>
              <a:xfrm>
                <a:off x="3851421" y="3129777"/>
                <a:ext cx="2577138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Not only an outlier for every X variable, but also an outlier for Y- India has the 2</a:t>
                </a:r>
                <a:r>
                  <a:rPr lang="en-US" baseline="30000" dirty="0">
                    <a:solidFill>
                      <a:schemeClr val="bg1"/>
                    </a:solidFill>
                  </a:rPr>
                  <a:t>nd</a:t>
                </a:r>
                <a:r>
                  <a:rPr lang="en-US" dirty="0">
                    <a:solidFill>
                      <a:schemeClr val="bg1"/>
                    </a:solidFill>
                  </a:rPr>
                  <a:t> highest number of wars in the data set after Myanmar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327ED18-10E7-68F1-5B45-AF93F26EBBB8}"/>
                  </a:ext>
                </a:extLst>
              </p:cNvPr>
              <p:cNvSpPr txBox="1"/>
              <p:nvPr/>
            </p:nvSpPr>
            <p:spPr>
              <a:xfrm>
                <a:off x="7268389" y="3128994"/>
                <a:ext cx="2577138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The majority of conflict in India (other than civilian conflict) is Intrastate, and the remainder is Interstate (Pakistan)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1A81385-519B-EBF9-B152-6217ED9DC4A6}"/>
                  </a:ext>
                </a:extLst>
              </p:cNvPr>
              <p:cNvSpPr txBox="1"/>
              <p:nvPr/>
            </p:nvSpPr>
            <p:spPr>
              <a:xfrm>
                <a:off x="7312817" y="1482389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71%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8EFA6F3-E361-8772-F0C6-045FB1E01E86}"/>
                  </a:ext>
                </a:extLst>
              </p:cNvPr>
              <p:cNvSpPr txBox="1"/>
              <p:nvPr/>
            </p:nvSpPr>
            <p:spPr>
              <a:xfrm>
                <a:off x="7124950" y="2544130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latin typeface="Berlin Sans FB" panose="020E0602020502020306" pitchFamily="34" charset="77"/>
                    <a:cs typeface="Al Bayan Plain" pitchFamily="2" charset="-78"/>
                  </a:rPr>
                  <a:t>INTRASTATE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37EDBF1-A409-CCE8-C97E-CDFCAD8820E5}"/>
                  </a:ext>
                </a:extLst>
              </p:cNvPr>
              <p:cNvSpPr txBox="1"/>
              <p:nvPr/>
            </p:nvSpPr>
            <p:spPr>
              <a:xfrm>
                <a:off x="10538910" y="1431135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40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8059EB1-6869-93EA-49AF-ABDF6D44D82A}"/>
                  </a:ext>
                </a:extLst>
              </p:cNvPr>
              <p:cNvSpPr txBox="1"/>
              <p:nvPr/>
            </p:nvSpPr>
            <p:spPr>
              <a:xfrm>
                <a:off x="10596060" y="2544130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chemeClr val="bg1"/>
                    </a:solidFill>
                    <a:latin typeface="Berlin Sans FB" panose="020E0602020502020306" pitchFamily="34" charset="77"/>
                    <a:cs typeface="Al Bayan Plain" pitchFamily="2" charset="-78"/>
                  </a:rPr>
                  <a:t>YEARS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64C3021-780E-CFF6-E67E-58CEDE782E17}"/>
                  </a:ext>
                </a:extLst>
              </p:cNvPr>
              <p:cNvSpPr txBox="1"/>
              <p:nvPr/>
            </p:nvSpPr>
            <p:spPr>
              <a:xfrm>
                <a:off x="10643810" y="3128905"/>
                <a:ext cx="2577138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The most prevalent war over territory is the Kashmir war, which has been ongoing since 1984 on the eclipse of a 40 year war involving several parties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A2ED3A1-5695-9368-4FD2-7AEEEA2E8B04}"/>
                  </a:ext>
                </a:extLst>
              </p:cNvPr>
              <p:cNvSpPr txBox="1"/>
              <p:nvPr/>
            </p:nvSpPr>
            <p:spPr>
              <a:xfrm>
                <a:off x="14142116" y="1543856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ECF7023-46CF-F536-C603-E4E87444BC70}"/>
                  </a:ext>
                </a:extLst>
              </p:cNvPr>
              <p:cNvSpPr txBox="1"/>
              <p:nvPr/>
            </p:nvSpPr>
            <p:spPr>
              <a:xfrm>
                <a:off x="14101760" y="2482663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latin typeface="Berlin Sans FB" panose="020E0602020502020306" pitchFamily="34" charset="77"/>
                    <a:cs typeface="Al Bayan Plain" pitchFamily="2" charset="-78"/>
                  </a:rPr>
                  <a:t>NISH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B2503AC-0D43-E649-84A5-89BC411A15AF}"/>
                  </a:ext>
                </a:extLst>
              </p:cNvPr>
              <p:cNvSpPr txBox="1"/>
              <p:nvPr/>
            </p:nvSpPr>
            <p:spPr>
              <a:xfrm>
                <a:off x="14210295" y="3216508"/>
                <a:ext cx="25771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At least one Nishath is of Indian ethnicity (me)</a:t>
                </a:r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17215C5-2E73-2836-7E3A-646934C7C0EA}"/>
              </a:ext>
            </a:extLst>
          </p:cNvPr>
          <p:cNvSpPr/>
          <p:nvPr/>
        </p:nvSpPr>
        <p:spPr>
          <a:xfrm>
            <a:off x="0" y="0"/>
            <a:ext cx="3416968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Athelas" panose="02000503000000020003" pitchFamily="2" charset="77"/>
              </a:rPr>
              <a:t>INDIA</a:t>
            </a:r>
          </a:p>
        </p:txBody>
      </p:sp>
    </p:spTree>
    <p:extLst>
      <p:ext uri="{BB962C8B-B14F-4D97-AF65-F5344CB8AC3E}">
        <p14:creationId xmlns:p14="http://schemas.microsoft.com/office/powerpoint/2010/main" val="10992514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829BEDF2-57D4-838E-C1F1-987668FB3A84}"/>
              </a:ext>
            </a:extLst>
          </p:cNvPr>
          <p:cNvGrpSpPr/>
          <p:nvPr/>
        </p:nvGrpSpPr>
        <p:grpSpPr>
          <a:xfrm>
            <a:off x="-3452123" y="0"/>
            <a:ext cx="13738182" cy="6858000"/>
            <a:chOff x="3416967" y="0"/>
            <a:chExt cx="13738182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45BAEE-7F01-987B-D84B-A8B2BE7B9FD1}"/>
                </a:ext>
              </a:extLst>
            </p:cNvPr>
            <p:cNvSpPr/>
            <p:nvPr/>
          </p:nvSpPr>
          <p:spPr>
            <a:xfrm>
              <a:off x="3416967" y="0"/>
              <a:ext cx="3416968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645BF7D-022E-5B72-0A9E-FEA2AD1BFA9E}"/>
                </a:ext>
              </a:extLst>
            </p:cNvPr>
            <p:cNvGrpSpPr/>
            <p:nvPr/>
          </p:nvGrpSpPr>
          <p:grpSpPr>
            <a:xfrm>
              <a:off x="3710990" y="0"/>
              <a:ext cx="13444159" cy="6858000"/>
              <a:chOff x="3710990" y="0"/>
              <a:chExt cx="13444159" cy="6858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663E43C-195C-E89C-4F16-D465C8FC47E6}"/>
                  </a:ext>
                </a:extLst>
              </p:cNvPr>
              <p:cNvSpPr/>
              <p:nvPr/>
            </p:nvSpPr>
            <p:spPr>
              <a:xfrm>
                <a:off x="13738181" y="0"/>
                <a:ext cx="3416968" cy="6858000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474DFC0-CD76-5555-A42D-81A98B077C0D}"/>
                  </a:ext>
                </a:extLst>
              </p:cNvPr>
              <p:cNvSpPr/>
              <p:nvPr/>
            </p:nvSpPr>
            <p:spPr>
              <a:xfrm>
                <a:off x="6830928" y="0"/>
                <a:ext cx="3416968" cy="685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D0F6336-FFDB-1990-6DA3-2A4563822189}"/>
                  </a:ext>
                </a:extLst>
              </p:cNvPr>
              <p:cNvSpPr/>
              <p:nvPr/>
            </p:nvSpPr>
            <p:spPr>
              <a:xfrm>
                <a:off x="10273463" y="0"/>
                <a:ext cx="3416968" cy="6858000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DB33187-428B-A135-5352-4A167D79F826}"/>
                  </a:ext>
                </a:extLst>
              </p:cNvPr>
              <p:cNvSpPr txBox="1"/>
              <p:nvPr/>
            </p:nvSpPr>
            <p:spPr>
              <a:xfrm>
                <a:off x="3768139" y="1482390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216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9E0B53D-DFEC-5FD7-EDE0-A64411713E9C}"/>
                  </a:ext>
                </a:extLst>
              </p:cNvPr>
              <p:cNvSpPr txBox="1"/>
              <p:nvPr/>
            </p:nvSpPr>
            <p:spPr>
              <a:xfrm>
                <a:off x="3710990" y="2482663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chemeClr val="bg1"/>
                    </a:solidFill>
                    <a:latin typeface="Berlin Sans FB" panose="020E0602020502020306" pitchFamily="34" charset="77"/>
                    <a:cs typeface="Al Bayan Plain" pitchFamily="2" charset="-78"/>
                  </a:rPr>
                  <a:t>INCIDENCES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E9BC011-FD1F-FD6D-1ED2-7C220EB83EAE}"/>
                  </a:ext>
                </a:extLst>
              </p:cNvPr>
              <p:cNvSpPr txBox="1"/>
              <p:nvPr/>
            </p:nvSpPr>
            <p:spPr>
              <a:xfrm>
                <a:off x="3851421" y="3129777"/>
                <a:ext cx="2577138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Not only an outlier for every X variable, but also an outlier for Y- India has the 2</a:t>
                </a:r>
                <a:r>
                  <a:rPr lang="en-US" baseline="30000" dirty="0">
                    <a:solidFill>
                      <a:schemeClr val="bg1"/>
                    </a:solidFill>
                  </a:rPr>
                  <a:t>nd</a:t>
                </a:r>
                <a:r>
                  <a:rPr lang="en-US" dirty="0">
                    <a:solidFill>
                      <a:schemeClr val="bg1"/>
                    </a:solidFill>
                  </a:rPr>
                  <a:t> highest number of wars in the data set after Myanmar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327ED18-10E7-68F1-5B45-AF93F26EBBB8}"/>
                  </a:ext>
                </a:extLst>
              </p:cNvPr>
              <p:cNvSpPr txBox="1"/>
              <p:nvPr/>
            </p:nvSpPr>
            <p:spPr>
              <a:xfrm>
                <a:off x="7268389" y="3128994"/>
                <a:ext cx="2577138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The majority of conflict in India (other than civilian conflict) is Intrastate, and the remainder is Interstate (Pakistan)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1A81385-519B-EBF9-B152-6217ED9DC4A6}"/>
                  </a:ext>
                </a:extLst>
              </p:cNvPr>
              <p:cNvSpPr txBox="1"/>
              <p:nvPr/>
            </p:nvSpPr>
            <p:spPr>
              <a:xfrm>
                <a:off x="7312817" y="1482389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71%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8EFA6F3-E361-8772-F0C6-045FB1E01E86}"/>
                  </a:ext>
                </a:extLst>
              </p:cNvPr>
              <p:cNvSpPr txBox="1"/>
              <p:nvPr/>
            </p:nvSpPr>
            <p:spPr>
              <a:xfrm>
                <a:off x="7124950" y="2544130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latin typeface="Berlin Sans FB" panose="020E0602020502020306" pitchFamily="34" charset="77"/>
                    <a:cs typeface="Al Bayan Plain" pitchFamily="2" charset="-78"/>
                  </a:rPr>
                  <a:t>INTRASTATE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37EDBF1-A409-CCE8-C97E-CDFCAD8820E5}"/>
                  </a:ext>
                </a:extLst>
              </p:cNvPr>
              <p:cNvSpPr txBox="1"/>
              <p:nvPr/>
            </p:nvSpPr>
            <p:spPr>
              <a:xfrm>
                <a:off x="10538910" y="1431135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40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8059EB1-6869-93EA-49AF-ABDF6D44D82A}"/>
                  </a:ext>
                </a:extLst>
              </p:cNvPr>
              <p:cNvSpPr txBox="1"/>
              <p:nvPr/>
            </p:nvSpPr>
            <p:spPr>
              <a:xfrm>
                <a:off x="10596060" y="2544130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chemeClr val="bg1"/>
                    </a:solidFill>
                    <a:latin typeface="Berlin Sans FB" panose="020E0602020502020306" pitchFamily="34" charset="77"/>
                    <a:cs typeface="Al Bayan Plain" pitchFamily="2" charset="-78"/>
                  </a:rPr>
                  <a:t>YEARS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64C3021-780E-CFF6-E67E-58CEDE782E17}"/>
                  </a:ext>
                </a:extLst>
              </p:cNvPr>
              <p:cNvSpPr txBox="1"/>
              <p:nvPr/>
            </p:nvSpPr>
            <p:spPr>
              <a:xfrm>
                <a:off x="10643810" y="3128905"/>
                <a:ext cx="2577138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The most prevalent war over territory is the Kashmir war, which has been ongoing since 1984 on the eclipse of a 40 year war involving several parties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A2ED3A1-5695-9368-4FD2-7AEEEA2E8B04}"/>
                  </a:ext>
                </a:extLst>
              </p:cNvPr>
              <p:cNvSpPr txBox="1"/>
              <p:nvPr/>
            </p:nvSpPr>
            <p:spPr>
              <a:xfrm>
                <a:off x="14142116" y="1543856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ECF7023-46CF-F536-C603-E4E87444BC70}"/>
                  </a:ext>
                </a:extLst>
              </p:cNvPr>
              <p:cNvSpPr txBox="1"/>
              <p:nvPr/>
            </p:nvSpPr>
            <p:spPr>
              <a:xfrm>
                <a:off x="14101760" y="2482663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latin typeface="Berlin Sans FB" panose="020E0602020502020306" pitchFamily="34" charset="77"/>
                    <a:cs typeface="Al Bayan Plain" pitchFamily="2" charset="-78"/>
                  </a:rPr>
                  <a:t>NISH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B2503AC-0D43-E649-84A5-89BC411A15AF}"/>
                  </a:ext>
                </a:extLst>
              </p:cNvPr>
              <p:cNvSpPr txBox="1"/>
              <p:nvPr/>
            </p:nvSpPr>
            <p:spPr>
              <a:xfrm>
                <a:off x="14210295" y="3216508"/>
                <a:ext cx="25771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At least one Nishath is of Indian ethnicity (me)</a:t>
                </a:r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17215C5-2E73-2836-7E3A-646934C7C0EA}"/>
              </a:ext>
            </a:extLst>
          </p:cNvPr>
          <p:cNvSpPr/>
          <p:nvPr/>
        </p:nvSpPr>
        <p:spPr>
          <a:xfrm>
            <a:off x="0" y="0"/>
            <a:ext cx="3416968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Athelas" panose="02000503000000020003" pitchFamily="2" charset="77"/>
              </a:rPr>
              <a:t>INDIA</a:t>
            </a:r>
          </a:p>
        </p:txBody>
      </p:sp>
    </p:spTree>
    <p:extLst>
      <p:ext uri="{BB962C8B-B14F-4D97-AF65-F5344CB8AC3E}">
        <p14:creationId xmlns:p14="http://schemas.microsoft.com/office/powerpoint/2010/main" val="13245813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829BEDF2-57D4-838E-C1F1-987668FB3A84}"/>
              </a:ext>
            </a:extLst>
          </p:cNvPr>
          <p:cNvGrpSpPr/>
          <p:nvPr/>
        </p:nvGrpSpPr>
        <p:grpSpPr>
          <a:xfrm>
            <a:off x="-6869091" y="0"/>
            <a:ext cx="13738182" cy="6858000"/>
            <a:chOff x="3416967" y="0"/>
            <a:chExt cx="13738182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45BAEE-7F01-987B-D84B-A8B2BE7B9FD1}"/>
                </a:ext>
              </a:extLst>
            </p:cNvPr>
            <p:cNvSpPr/>
            <p:nvPr/>
          </p:nvSpPr>
          <p:spPr>
            <a:xfrm>
              <a:off x="3416967" y="0"/>
              <a:ext cx="3416968" cy="6858000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645BF7D-022E-5B72-0A9E-FEA2AD1BFA9E}"/>
                </a:ext>
              </a:extLst>
            </p:cNvPr>
            <p:cNvGrpSpPr/>
            <p:nvPr/>
          </p:nvGrpSpPr>
          <p:grpSpPr>
            <a:xfrm>
              <a:off x="3710990" y="0"/>
              <a:ext cx="13444159" cy="6858000"/>
              <a:chOff x="3710990" y="0"/>
              <a:chExt cx="13444159" cy="6858000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663E43C-195C-E89C-4F16-D465C8FC47E6}"/>
                  </a:ext>
                </a:extLst>
              </p:cNvPr>
              <p:cNvSpPr/>
              <p:nvPr/>
            </p:nvSpPr>
            <p:spPr>
              <a:xfrm>
                <a:off x="13738181" y="0"/>
                <a:ext cx="3416968" cy="6858000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474DFC0-CD76-5555-A42D-81A98B077C0D}"/>
                  </a:ext>
                </a:extLst>
              </p:cNvPr>
              <p:cNvSpPr/>
              <p:nvPr/>
            </p:nvSpPr>
            <p:spPr>
              <a:xfrm>
                <a:off x="6830928" y="0"/>
                <a:ext cx="3416968" cy="6858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3D0F6336-FFDB-1990-6DA3-2A4563822189}"/>
                  </a:ext>
                </a:extLst>
              </p:cNvPr>
              <p:cNvSpPr/>
              <p:nvPr/>
            </p:nvSpPr>
            <p:spPr>
              <a:xfrm>
                <a:off x="10273463" y="0"/>
                <a:ext cx="3416968" cy="6858000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1DB33187-428B-A135-5352-4A167D79F826}"/>
                  </a:ext>
                </a:extLst>
              </p:cNvPr>
              <p:cNvSpPr txBox="1"/>
              <p:nvPr/>
            </p:nvSpPr>
            <p:spPr>
              <a:xfrm>
                <a:off x="3768139" y="1482390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216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9E0B53D-DFEC-5FD7-EDE0-A64411713E9C}"/>
                  </a:ext>
                </a:extLst>
              </p:cNvPr>
              <p:cNvSpPr txBox="1"/>
              <p:nvPr/>
            </p:nvSpPr>
            <p:spPr>
              <a:xfrm>
                <a:off x="3710990" y="2482663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chemeClr val="bg1"/>
                    </a:solidFill>
                    <a:latin typeface="Berlin Sans FB" panose="020E0602020502020306" pitchFamily="34" charset="77"/>
                    <a:cs typeface="Al Bayan Plain" pitchFamily="2" charset="-78"/>
                  </a:rPr>
                  <a:t>INCIDENCES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6E9BC011-FD1F-FD6D-1ED2-7C220EB83EAE}"/>
                  </a:ext>
                </a:extLst>
              </p:cNvPr>
              <p:cNvSpPr txBox="1"/>
              <p:nvPr/>
            </p:nvSpPr>
            <p:spPr>
              <a:xfrm>
                <a:off x="3851421" y="3129777"/>
                <a:ext cx="2577138" cy="17543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Not only an outlier for every X variable, but also an outlier for Y- India has the 2</a:t>
                </a:r>
                <a:r>
                  <a:rPr lang="en-US" baseline="30000" dirty="0">
                    <a:solidFill>
                      <a:schemeClr val="bg1"/>
                    </a:solidFill>
                  </a:rPr>
                  <a:t>nd</a:t>
                </a:r>
                <a:r>
                  <a:rPr lang="en-US" dirty="0">
                    <a:solidFill>
                      <a:schemeClr val="bg1"/>
                    </a:solidFill>
                  </a:rPr>
                  <a:t> highest number of wars in the data set after Myanmar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327ED18-10E7-68F1-5B45-AF93F26EBBB8}"/>
                  </a:ext>
                </a:extLst>
              </p:cNvPr>
              <p:cNvSpPr txBox="1"/>
              <p:nvPr/>
            </p:nvSpPr>
            <p:spPr>
              <a:xfrm>
                <a:off x="7268389" y="3128994"/>
                <a:ext cx="2577138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The majority of conflict in India (other than civilian conflict) is Intrastate, and the remainder is Interstate (Pakistan)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1A81385-519B-EBF9-B152-6217ED9DC4A6}"/>
                  </a:ext>
                </a:extLst>
              </p:cNvPr>
              <p:cNvSpPr txBox="1"/>
              <p:nvPr/>
            </p:nvSpPr>
            <p:spPr>
              <a:xfrm>
                <a:off x="7312817" y="1482389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71%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A8EFA6F3-E361-8772-F0C6-045FB1E01E86}"/>
                  </a:ext>
                </a:extLst>
              </p:cNvPr>
              <p:cNvSpPr txBox="1"/>
              <p:nvPr/>
            </p:nvSpPr>
            <p:spPr>
              <a:xfrm>
                <a:off x="7124950" y="2544130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latin typeface="Berlin Sans FB" panose="020E0602020502020306" pitchFamily="34" charset="77"/>
                    <a:cs typeface="Al Bayan Plain" pitchFamily="2" charset="-78"/>
                  </a:rPr>
                  <a:t>INTRASTATE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37EDBF1-A409-CCE8-C97E-CDFCAD8820E5}"/>
                  </a:ext>
                </a:extLst>
              </p:cNvPr>
              <p:cNvSpPr txBox="1"/>
              <p:nvPr/>
            </p:nvSpPr>
            <p:spPr>
              <a:xfrm>
                <a:off x="10538910" y="1431135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solidFill>
                      <a:schemeClr val="bg1"/>
                    </a:solidFill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40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8059EB1-6869-93EA-49AF-ABDF6D44D82A}"/>
                  </a:ext>
                </a:extLst>
              </p:cNvPr>
              <p:cNvSpPr txBox="1"/>
              <p:nvPr/>
            </p:nvSpPr>
            <p:spPr>
              <a:xfrm>
                <a:off x="10596060" y="2544130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solidFill>
                      <a:schemeClr val="bg1"/>
                    </a:solidFill>
                    <a:latin typeface="Berlin Sans FB" panose="020E0602020502020306" pitchFamily="34" charset="77"/>
                    <a:cs typeface="Al Bayan Plain" pitchFamily="2" charset="-78"/>
                  </a:rPr>
                  <a:t>YEARS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64C3021-780E-CFF6-E67E-58CEDE782E17}"/>
                  </a:ext>
                </a:extLst>
              </p:cNvPr>
              <p:cNvSpPr txBox="1"/>
              <p:nvPr/>
            </p:nvSpPr>
            <p:spPr>
              <a:xfrm>
                <a:off x="10643810" y="3128905"/>
                <a:ext cx="2577138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</a:rPr>
                  <a:t>The most prevalent war over territory is the Kashmir war, which has been ongoing since 1984 on the eclipse of a 40 year war involving several parties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A2ED3A1-5695-9368-4FD2-7AEEEA2E8B04}"/>
                  </a:ext>
                </a:extLst>
              </p:cNvPr>
              <p:cNvSpPr txBox="1"/>
              <p:nvPr/>
            </p:nvSpPr>
            <p:spPr>
              <a:xfrm>
                <a:off x="14142116" y="1543856"/>
                <a:ext cx="2714625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8000" dirty="0">
                    <a:latin typeface="Palatino" pitchFamily="2" charset="77"/>
                    <a:ea typeface="Palatino" pitchFamily="2" charset="77"/>
                    <a:cs typeface="Al Bayan Plain" pitchFamily="2" charset="-78"/>
                  </a:rPr>
                  <a:t>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ECF7023-46CF-F536-C603-E4E87444BC70}"/>
                  </a:ext>
                </a:extLst>
              </p:cNvPr>
              <p:cNvSpPr txBox="1"/>
              <p:nvPr/>
            </p:nvSpPr>
            <p:spPr>
              <a:xfrm>
                <a:off x="14101760" y="2482663"/>
                <a:ext cx="277177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600" dirty="0">
                    <a:latin typeface="Berlin Sans FB" panose="020E0602020502020306" pitchFamily="34" charset="77"/>
                    <a:cs typeface="Al Bayan Plain" pitchFamily="2" charset="-78"/>
                  </a:rPr>
                  <a:t>NISH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B2503AC-0D43-E649-84A5-89BC411A15AF}"/>
                  </a:ext>
                </a:extLst>
              </p:cNvPr>
              <p:cNvSpPr txBox="1"/>
              <p:nvPr/>
            </p:nvSpPr>
            <p:spPr>
              <a:xfrm>
                <a:off x="14210295" y="3216508"/>
                <a:ext cx="257713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At least one Nishath is of Indian ethnicity (me)</a:t>
                </a:r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17215C5-2E73-2836-7E3A-646934C7C0EA}"/>
              </a:ext>
            </a:extLst>
          </p:cNvPr>
          <p:cNvSpPr/>
          <p:nvPr/>
        </p:nvSpPr>
        <p:spPr>
          <a:xfrm>
            <a:off x="0" y="0"/>
            <a:ext cx="3416968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Athelas" panose="02000503000000020003" pitchFamily="2" charset="77"/>
              </a:rPr>
              <a:t>INDIA</a:t>
            </a:r>
          </a:p>
        </p:txBody>
      </p:sp>
    </p:spTree>
    <p:extLst>
      <p:ext uri="{BB962C8B-B14F-4D97-AF65-F5344CB8AC3E}">
        <p14:creationId xmlns:p14="http://schemas.microsoft.com/office/powerpoint/2010/main" val="28628735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p42"/>
          <p:cNvSpPr txBox="1">
            <a:spLocks noGrp="1"/>
          </p:cNvSpPr>
          <p:nvPr>
            <p:ph type="title"/>
          </p:nvPr>
        </p:nvSpPr>
        <p:spPr>
          <a:xfrm>
            <a:off x="2786168" y="2429634"/>
            <a:ext cx="6619600" cy="2800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8500" dirty="0">
                <a:latin typeface="Palatino" pitchFamily="2" charset="77"/>
                <a:ea typeface="Palatino" pitchFamily="2" charset="77"/>
              </a:rPr>
              <a:t>R-Squared: </a:t>
            </a:r>
            <a:r>
              <a:rPr lang="en" sz="8500" b="1" dirty="0">
                <a:latin typeface="Palatino" pitchFamily="2" charset="77"/>
                <a:ea typeface="Palatino" pitchFamily="2" charset="77"/>
              </a:rPr>
              <a:t>0.229</a:t>
            </a:r>
            <a:endParaRPr sz="8500" b="1"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1155" name="Google Shape;1155;p42"/>
          <p:cNvSpPr txBox="1">
            <a:spLocks noGrp="1"/>
          </p:cNvSpPr>
          <p:nvPr>
            <p:ph type="subTitle" idx="1"/>
          </p:nvPr>
        </p:nvSpPr>
        <p:spPr>
          <a:xfrm>
            <a:off x="184911" y="1155986"/>
            <a:ext cx="5775615" cy="66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sz="3200" i="1" dirty="0"/>
              <a:t>PREVIOUSLY</a:t>
            </a:r>
            <a:r>
              <a:rPr lang="en" sz="3200" dirty="0"/>
              <a:t>..</a:t>
            </a:r>
            <a:endParaRPr sz="3200" dirty="0"/>
          </a:p>
        </p:txBody>
      </p:sp>
      <p:sp>
        <p:nvSpPr>
          <p:cNvPr id="1156" name="Google Shape;1156;p42"/>
          <p:cNvSpPr/>
          <p:nvPr/>
        </p:nvSpPr>
        <p:spPr>
          <a:xfrm>
            <a:off x="94154" y="2878377"/>
            <a:ext cx="103581" cy="23183"/>
          </a:xfrm>
          <a:custGeom>
            <a:avLst/>
            <a:gdLst/>
            <a:ahLst/>
            <a:cxnLst/>
            <a:rect l="l" t="t" r="r" b="b"/>
            <a:pathLst>
              <a:path w="210" h="47" fill="none" extrusionOk="0">
                <a:moveTo>
                  <a:pt x="0" y="0"/>
                </a:moveTo>
                <a:lnTo>
                  <a:pt x="210" y="47"/>
                </a:lnTo>
              </a:path>
            </a:pathLst>
          </a:custGeom>
          <a:noFill/>
          <a:ln w="500" cap="rnd" cmpd="sng">
            <a:solidFill>
              <a:srgbClr val="243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57" name="Google Shape;1157;p42"/>
          <p:cNvSpPr/>
          <p:nvPr/>
        </p:nvSpPr>
        <p:spPr>
          <a:xfrm>
            <a:off x="255937" y="2769369"/>
            <a:ext cx="58203" cy="12331"/>
          </a:xfrm>
          <a:custGeom>
            <a:avLst/>
            <a:gdLst/>
            <a:ahLst/>
            <a:cxnLst/>
            <a:rect l="l" t="t" r="r" b="b"/>
            <a:pathLst>
              <a:path w="118" h="25" fill="none" extrusionOk="0">
                <a:moveTo>
                  <a:pt x="0" y="1"/>
                </a:moveTo>
                <a:lnTo>
                  <a:pt x="118" y="24"/>
                </a:lnTo>
              </a:path>
            </a:pathLst>
          </a:custGeom>
          <a:noFill/>
          <a:ln w="500" cap="rnd" cmpd="sng">
            <a:solidFill>
              <a:srgbClr val="24324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158" name="Google Shape;1158;p42"/>
          <p:cNvGrpSpPr/>
          <p:nvPr/>
        </p:nvGrpSpPr>
        <p:grpSpPr>
          <a:xfrm>
            <a:off x="-54" y="1588168"/>
            <a:ext cx="2300012" cy="5269841"/>
            <a:chOff x="-41" y="1982325"/>
            <a:chExt cx="1725009" cy="3952381"/>
          </a:xfrm>
        </p:grpSpPr>
        <p:sp>
          <p:nvSpPr>
            <p:cNvPr id="1159" name="Google Shape;1159;p42"/>
            <p:cNvSpPr/>
            <p:nvPr/>
          </p:nvSpPr>
          <p:spPr>
            <a:xfrm>
              <a:off x="-41" y="1982325"/>
              <a:ext cx="543805" cy="1247792"/>
            </a:xfrm>
            <a:custGeom>
              <a:avLst/>
              <a:gdLst/>
              <a:ahLst/>
              <a:cxnLst/>
              <a:rect l="l" t="t" r="r" b="b"/>
              <a:pathLst>
                <a:path w="1470" h="3373" extrusionOk="0">
                  <a:moveTo>
                    <a:pt x="1" y="0"/>
                  </a:moveTo>
                  <a:lnTo>
                    <a:pt x="1" y="3285"/>
                  </a:lnTo>
                  <a:lnTo>
                    <a:pt x="1470" y="3373"/>
                  </a:lnTo>
                  <a:lnTo>
                    <a:pt x="1251" y="1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138683" y="2356325"/>
              <a:ext cx="147974" cy="466859"/>
            </a:xfrm>
            <a:custGeom>
              <a:avLst/>
              <a:gdLst/>
              <a:ahLst/>
              <a:cxnLst/>
              <a:rect l="l" t="t" r="r" b="b"/>
              <a:pathLst>
                <a:path w="400" h="1262" extrusionOk="0">
                  <a:moveTo>
                    <a:pt x="1" y="1"/>
                  </a:moveTo>
                  <a:lnTo>
                    <a:pt x="1" y="1262"/>
                  </a:lnTo>
                  <a:lnTo>
                    <a:pt x="399" y="1262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-41" y="2788775"/>
              <a:ext cx="1725009" cy="3145931"/>
            </a:xfrm>
            <a:custGeom>
              <a:avLst/>
              <a:gdLst/>
              <a:ahLst/>
              <a:cxnLst/>
              <a:rect l="l" t="t" r="r" b="b"/>
              <a:pathLst>
                <a:path w="4663" h="8504" extrusionOk="0">
                  <a:moveTo>
                    <a:pt x="2998" y="1"/>
                  </a:moveTo>
                  <a:lnTo>
                    <a:pt x="1" y="1105"/>
                  </a:lnTo>
                  <a:lnTo>
                    <a:pt x="1" y="8504"/>
                  </a:lnTo>
                  <a:lnTo>
                    <a:pt x="3573" y="8504"/>
                  </a:lnTo>
                  <a:lnTo>
                    <a:pt x="4663" y="2865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786802" y="4824876"/>
              <a:ext cx="457240" cy="673652"/>
            </a:xfrm>
            <a:custGeom>
              <a:avLst/>
              <a:gdLst/>
              <a:ahLst/>
              <a:cxnLst/>
              <a:rect l="l" t="t" r="r" b="b"/>
              <a:pathLst>
                <a:path w="1236" h="1821" extrusionOk="0">
                  <a:moveTo>
                    <a:pt x="1235" y="1"/>
                  </a:moveTo>
                  <a:cubicBezTo>
                    <a:pt x="938" y="331"/>
                    <a:pt x="555" y="557"/>
                    <a:pt x="180" y="821"/>
                  </a:cubicBezTo>
                  <a:lnTo>
                    <a:pt x="1" y="1815"/>
                  </a:lnTo>
                  <a:cubicBezTo>
                    <a:pt x="25" y="1819"/>
                    <a:pt x="49" y="1821"/>
                    <a:pt x="72" y="1821"/>
                  </a:cubicBezTo>
                  <a:cubicBezTo>
                    <a:pt x="491" y="1821"/>
                    <a:pt x="759" y="1270"/>
                    <a:pt x="1071" y="989"/>
                  </a:cubicBezTo>
                  <a:lnTo>
                    <a:pt x="1071" y="989"/>
                  </a:lnTo>
                  <a:cubicBezTo>
                    <a:pt x="807" y="1121"/>
                    <a:pt x="543" y="1220"/>
                    <a:pt x="313" y="1384"/>
                  </a:cubicBezTo>
                  <a:cubicBezTo>
                    <a:pt x="610" y="923"/>
                    <a:pt x="1006" y="528"/>
                    <a:pt x="12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3" name="Google Shape;1163;p42"/>
            <p:cNvSpPr/>
            <p:nvPr/>
          </p:nvSpPr>
          <p:spPr>
            <a:xfrm>
              <a:off x="880025" y="3102846"/>
              <a:ext cx="95073" cy="17017"/>
            </a:xfrm>
            <a:custGeom>
              <a:avLst/>
              <a:gdLst/>
              <a:ahLst/>
              <a:cxnLst/>
              <a:rect l="l" t="t" r="r" b="b"/>
              <a:pathLst>
                <a:path w="257" h="46" fill="none" extrusionOk="0">
                  <a:moveTo>
                    <a:pt x="0" y="0"/>
                  </a:moveTo>
                  <a:lnTo>
                    <a:pt x="257" y="46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4" name="Google Shape;1164;p42"/>
            <p:cNvSpPr/>
            <p:nvPr/>
          </p:nvSpPr>
          <p:spPr>
            <a:xfrm>
              <a:off x="958080" y="3248599"/>
              <a:ext cx="103212" cy="8878"/>
            </a:xfrm>
            <a:custGeom>
              <a:avLst/>
              <a:gdLst/>
              <a:ahLst/>
              <a:cxnLst/>
              <a:rect l="l" t="t" r="r" b="b"/>
              <a:pathLst>
                <a:path w="279" h="24" fill="none" extrusionOk="0">
                  <a:moveTo>
                    <a:pt x="0" y="0"/>
                  </a:moveTo>
                  <a:lnTo>
                    <a:pt x="278" y="23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1267343" y="3575618"/>
              <a:ext cx="77686" cy="17757"/>
            </a:xfrm>
            <a:custGeom>
              <a:avLst/>
              <a:gdLst/>
              <a:ahLst/>
              <a:cxnLst/>
              <a:rect l="l" t="t" r="r" b="b"/>
              <a:pathLst>
                <a:path w="210" h="48" fill="none" extrusionOk="0">
                  <a:moveTo>
                    <a:pt x="0" y="1"/>
                  </a:moveTo>
                  <a:lnTo>
                    <a:pt x="210" y="47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139423" y="3457610"/>
              <a:ext cx="103952" cy="25156"/>
            </a:xfrm>
            <a:custGeom>
              <a:avLst/>
              <a:gdLst/>
              <a:ahLst/>
              <a:cxnLst/>
              <a:rect l="l" t="t" r="r" b="b"/>
              <a:pathLst>
                <a:path w="281" h="68" fill="none" extrusionOk="0">
                  <a:moveTo>
                    <a:pt x="0" y="1"/>
                  </a:moveTo>
                  <a:lnTo>
                    <a:pt x="280" y="68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1344658" y="4753479"/>
              <a:ext cx="78056" cy="8139"/>
            </a:xfrm>
            <a:custGeom>
              <a:avLst/>
              <a:gdLst/>
              <a:ahLst/>
              <a:cxnLst/>
              <a:rect l="l" t="t" r="r" b="b"/>
              <a:pathLst>
                <a:path w="211" h="22" fill="none" extrusionOk="0">
                  <a:moveTo>
                    <a:pt x="1" y="0"/>
                  </a:moveTo>
                  <a:lnTo>
                    <a:pt x="210" y="22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544497" y="5678307"/>
              <a:ext cx="121339" cy="17757"/>
            </a:xfrm>
            <a:custGeom>
              <a:avLst/>
              <a:gdLst/>
              <a:ahLst/>
              <a:cxnLst/>
              <a:rect l="l" t="t" r="r" b="b"/>
              <a:pathLst>
                <a:path w="328" h="48" fill="none" extrusionOk="0">
                  <a:moveTo>
                    <a:pt x="1" y="48"/>
                  </a:moveTo>
                  <a:lnTo>
                    <a:pt x="327" y="1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436477" y="3809785"/>
              <a:ext cx="295208" cy="658485"/>
            </a:xfrm>
            <a:custGeom>
              <a:avLst/>
              <a:gdLst/>
              <a:ahLst/>
              <a:cxnLst/>
              <a:rect l="l" t="t" r="r" b="b"/>
              <a:pathLst>
                <a:path w="798" h="1780" extrusionOk="0">
                  <a:moveTo>
                    <a:pt x="307" y="1"/>
                  </a:moveTo>
                  <a:lnTo>
                    <a:pt x="1" y="1690"/>
                  </a:lnTo>
                  <a:lnTo>
                    <a:pt x="491" y="1779"/>
                  </a:lnTo>
                  <a:lnTo>
                    <a:pt x="798" y="9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-41" y="3712493"/>
              <a:ext cx="196806" cy="658485"/>
            </a:xfrm>
            <a:custGeom>
              <a:avLst/>
              <a:gdLst/>
              <a:ahLst/>
              <a:cxnLst/>
              <a:rect l="l" t="t" r="r" b="b"/>
              <a:pathLst>
                <a:path w="532" h="1780" extrusionOk="0">
                  <a:moveTo>
                    <a:pt x="41" y="1"/>
                  </a:moveTo>
                  <a:lnTo>
                    <a:pt x="1" y="223"/>
                  </a:lnTo>
                  <a:lnTo>
                    <a:pt x="1" y="1739"/>
                  </a:lnTo>
                  <a:lnTo>
                    <a:pt x="226" y="1780"/>
                  </a:lnTo>
                  <a:lnTo>
                    <a:pt x="532" y="9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786432" y="4871117"/>
              <a:ext cx="295578" cy="658855"/>
            </a:xfrm>
            <a:custGeom>
              <a:avLst/>
              <a:gdLst/>
              <a:ahLst/>
              <a:cxnLst/>
              <a:rect l="l" t="t" r="r" b="b"/>
              <a:pathLst>
                <a:path w="799" h="1781" extrusionOk="0">
                  <a:moveTo>
                    <a:pt x="306" y="1"/>
                  </a:moveTo>
                  <a:lnTo>
                    <a:pt x="0" y="1692"/>
                  </a:lnTo>
                  <a:lnTo>
                    <a:pt x="492" y="1781"/>
                  </a:lnTo>
                  <a:lnTo>
                    <a:pt x="799" y="90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244113" y="4773085"/>
              <a:ext cx="295208" cy="658115"/>
            </a:xfrm>
            <a:custGeom>
              <a:avLst/>
              <a:gdLst/>
              <a:ahLst/>
              <a:cxnLst/>
              <a:rect l="l" t="t" r="r" b="b"/>
              <a:pathLst>
                <a:path w="798" h="1779" extrusionOk="0">
                  <a:moveTo>
                    <a:pt x="306" y="0"/>
                  </a:moveTo>
                  <a:lnTo>
                    <a:pt x="0" y="1691"/>
                  </a:lnTo>
                  <a:lnTo>
                    <a:pt x="492" y="1779"/>
                  </a:lnTo>
                  <a:lnTo>
                    <a:pt x="797" y="89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173" name="Google Shape;1173;p42"/>
          <p:cNvGrpSpPr/>
          <p:nvPr/>
        </p:nvGrpSpPr>
        <p:grpSpPr>
          <a:xfrm flipH="1">
            <a:off x="9891980" y="1588167"/>
            <a:ext cx="2300009" cy="5269836"/>
            <a:chOff x="-41" y="1982325"/>
            <a:chExt cx="1725007" cy="3952377"/>
          </a:xfrm>
        </p:grpSpPr>
        <p:sp>
          <p:nvSpPr>
            <p:cNvPr id="1174" name="Google Shape;1174;p42"/>
            <p:cNvSpPr/>
            <p:nvPr/>
          </p:nvSpPr>
          <p:spPr>
            <a:xfrm>
              <a:off x="-41" y="1982325"/>
              <a:ext cx="543804" cy="1247791"/>
            </a:xfrm>
            <a:custGeom>
              <a:avLst/>
              <a:gdLst/>
              <a:ahLst/>
              <a:cxnLst/>
              <a:rect l="l" t="t" r="r" b="b"/>
              <a:pathLst>
                <a:path w="1470" h="3373" extrusionOk="0">
                  <a:moveTo>
                    <a:pt x="1" y="0"/>
                  </a:moveTo>
                  <a:lnTo>
                    <a:pt x="1" y="3285"/>
                  </a:lnTo>
                  <a:lnTo>
                    <a:pt x="1470" y="3373"/>
                  </a:lnTo>
                  <a:lnTo>
                    <a:pt x="1251" y="1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138683" y="2356325"/>
              <a:ext cx="147974" cy="466858"/>
            </a:xfrm>
            <a:custGeom>
              <a:avLst/>
              <a:gdLst/>
              <a:ahLst/>
              <a:cxnLst/>
              <a:rect l="l" t="t" r="r" b="b"/>
              <a:pathLst>
                <a:path w="400" h="1262" extrusionOk="0">
                  <a:moveTo>
                    <a:pt x="1" y="1"/>
                  </a:moveTo>
                  <a:lnTo>
                    <a:pt x="1" y="1262"/>
                  </a:lnTo>
                  <a:lnTo>
                    <a:pt x="399" y="1262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-41" y="2788775"/>
              <a:ext cx="1725007" cy="3145927"/>
            </a:xfrm>
            <a:custGeom>
              <a:avLst/>
              <a:gdLst/>
              <a:ahLst/>
              <a:cxnLst/>
              <a:rect l="l" t="t" r="r" b="b"/>
              <a:pathLst>
                <a:path w="4663" h="8504" extrusionOk="0">
                  <a:moveTo>
                    <a:pt x="2998" y="1"/>
                  </a:moveTo>
                  <a:lnTo>
                    <a:pt x="1" y="1105"/>
                  </a:lnTo>
                  <a:lnTo>
                    <a:pt x="1" y="8504"/>
                  </a:lnTo>
                  <a:lnTo>
                    <a:pt x="3573" y="8504"/>
                  </a:lnTo>
                  <a:lnTo>
                    <a:pt x="4663" y="2865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786802" y="4824876"/>
              <a:ext cx="457240" cy="673652"/>
            </a:xfrm>
            <a:custGeom>
              <a:avLst/>
              <a:gdLst/>
              <a:ahLst/>
              <a:cxnLst/>
              <a:rect l="l" t="t" r="r" b="b"/>
              <a:pathLst>
                <a:path w="1236" h="1821" extrusionOk="0">
                  <a:moveTo>
                    <a:pt x="1235" y="1"/>
                  </a:moveTo>
                  <a:cubicBezTo>
                    <a:pt x="938" y="331"/>
                    <a:pt x="555" y="557"/>
                    <a:pt x="180" y="821"/>
                  </a:cubicBezTo>
                  <a:lnTo>
                    <a:pt x="1" y="1815"/>
                  </a:lnTo>
                  <a:cubicBezTo>
                    <a:pt x="25" y="1819"/>
                    <a:pt x="49" y="1821"/>
                    <a:pt x="72" y="1821"/>
                  </a:cubicBezTo>
                  <a:cubicBezTo>
                    <a:pt x="491" y="1821"/>
                    <a:pt x="759" y="1270"/>
                    <a:pt x="1071" y="989"/>
                  </a:cubicBezTo>
                  <a:lnTo>
                    <a:pt x="1071" y="989"/>
                  </a:lnTo>
                  <a:cubicBezTo>
                    <a:pt x="807" y="1121"/>
                    <a:pt x="543" y="1220"/>
                    <a:pt x="313" y="1384"/>
                  </a:cubicBezTo>
                  <a:cubicBezTo>
                    <a:pt x="610" y="923"/>
                    <a:pt x="1006" y="528"/>
                    <a:pt x="123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880025" y="3102846"/>
              <a:ext cx="95073" cy="17017"/>
            </a:xfrm>
            <a:custGeom>
              <a:avLst/>
              <a:gdLst/>
              <a:ahLst/>
              <a:cxnLst/>
              <a:rect l="l" t="t" r="r" b="b"/>
              <a:pathLst>
                <a:path w="257" h="46" fill="none" extrusionOk="0">
                  <a:moveTo>
                    <a:pt x="0" y="0"/>
                  </a:moveTo>
                  <a:lnTo>
                    <a:pt x="257" y="46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958080" y="3248599"/>
              <a:ext cx="103212" cy="8878"/>
            </a:xfrm>
            <a:custGeom>
              <a:avLst/>
              <a:gdLst/>
              <a:ahLst/>
              <a:cxnLst/>
              <a:rect l="l" t="t" r="r" b="b"/>
              <a:pathLst>
                <a:path w="279" h="24" fill="none" extrusionOk="0">
                  <a:moveTo>
                    <a:pt x="0" y="0"/>
                  </a:moveTo>
                  <a:lnTo>
                    <a:pt x="278" y="23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1267343" y="3575618"/>
              <a:ext cx="77686" cy="17757"/>
            </a:xfrm>
            <a:custGeom>
              <a:avLst/>
              <a:gdLst/>
              <a:ahLst/>
              <a:cxnLst/>
              <a:rect l="l" t="t" r="r" b="b"/>
              <a:pathLst>
                <a:path w="210" h="48" fill="none" extrusionOk="0">
                  <a:moveTo>
                    <a:pt x="0" y="1"/>
                  </a:moveTo>
                  <a:lnTo>
                    <a:pt x="210" y="47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139423" y="3457610"/>
              <a:ext cx="103952" cy="25156"/>
            </a:xfrm>
            <a:custGeom>
              <a:avLst/>
              <a:gdLst/>
              <a:ahLst/>
              <a:cxnLst/>
              <a:rect l="l" t="t" r="r" b="b"/>
              <a:pathLst>
                <a:path w="281" h="68" fill="none" extrusionOk="0">
                  <a:moveTo>
                    <a:pt x="0" y="1"/>
                  </a:moveTo>
                  <a:lnTo>
                    <a:pt x="280" y="68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1344658" y="4753479"/>
              <a:ext cx="78056" cy="8139"/>
            </a:xfrm>
            <a:custGeom>
              <a:avLst/>
              <a:gdLst/>
              <a:ahLst/>
              <a:cxnLst/>
              <a:rect l="l" t="t" r="r" b="b"/>
              <a:pathLst>
                <a:path w="211" h="22" fill="none" extrusionOk="0">
                  <a:moveTo>
                    <a:pt x="1" y="0"/>
                  </a:moveTo>
                  <a:lnTo>
                    <a:pt x="210" y="22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544497" y="5678307"/>
              <a:ext cx="121339" cy="17757"/>
            </a:xfrm>
            <a:custGeom>
              <a:avLst/>
              <a:gdLst/>
              <a:ahLst/>
              <a:cxnLst/>
              <a:rect l="l" t="t" r="r" b="b"/>
              <a:pathLst>
                <a:path w="328" h="48" fill="none" extrusionOk="0">
                  <a:moveTo>
                    <a:pt x="1" y="48"/>
                  </a:moveTo>
                  <a:lnTo>
                    <a:pt x="327" y="1"/>
                  </a:lnTo>
                </a:path>
              </a:pathLst>
            </a:custGeom>
            <a:noFill/>
            <a:ln w="50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436477" y="3809785"/>
              <a:ext cx="295208" cy="658484"/>
            </a:xfrm>
            <a:custGeom>
              <a:avLst/>
              <a:gdLst/>
              <a:ahLst/>
              <a:cxnLst/>
              <a:rect l="l" t="t" r="r" b="b"/>
              <a:pathLst>
                <a:path w="798" h="1780" extrusionOk="0">
                  <a:moveTo>
                    <a:pt x="307" y="1"/>
                  </a:moveTo>
                  <a:lnTo>
                    <a:pt x="1" y="1690"/>
                  </a:lnTo>
                  <a:lnTo>
                    <a:pt x="491" y="1779"/>
                  </a:lnTo>
                  <a:lnTo>
                    <a:pt x="798" y="90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-41" y="3712493"/>
              <a:ext cx="196805" cy="658484"/>
            </a:xfrm>
            <a:custGeom>
              <a:avLst/>
              <a:gdLst/>
              <a:ahLst/>
              <a:cxnLst/>
              <a:rect l="l" t="t" r="r" b="b"/>
              <a:pathLst>
                <a:path w="532" h="1780" extrusionOk="0">
                  <a:moveTo>
                    <a:pt x="41" y="1"/>
                  </a:moveTo>
                  <a:lnTo>
                    <a:pt x="1" y="223"/>
                  </a:lnTo>
                  <a:lnTo>
                    <a:pt x="1" y="1739"/>
                  </a:lnTo>
                  <a:lnTo>
                    <a:pt x="226" y="1780"/>
                  </a:lnTo>
                  <a:lnTo>
                    <a:pt x="532" y="9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786432" y="4871117"/>
              <a:ext cx="295578" cy="658854"/>
            </a:xfrm>
            <a:custGeom>
              <a:avLst/>
              <a:gdLst/>
              <a:ahLst/>
              <a:cxnLst/>
              <a:rect l="l" t="t" r="r" b="b"/>
              <a:pathLst>
                <a:path w="799" h="1781" extrusionOk="0">
                  <a:moveTo>
                    <a:pt x="306" y="1"/>
                  </a:moveTo>
                  <a:lnTo>
                    <a:pt x="0" y="1692"/>
                  </a:lnTo>
                  <a:lnTo>
                    <a:pt x="492" y="1781"/>
                  </a:lnTo>
                  <a:lnTo>
                    <a:pt x="799" y="90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244113" y="4773085"/>
              <a:ext cx="295208" cy="658114"/>
            </a:xfrm>
            <a:custGeom>
              <a:avLst/>
              <a:gdLst/>
              <a:ahLst/>
              <a:cxnLst/>
              <a:rect l="l" t="t" r="r" b="b"/>
              <a:pathLst>
                <a:path w="798" h="1779" extrusionOk="0">
                  <a:moveTo>
                    <a:pt x="306" y="0"/>
                  </a:moveTo>
                  <a:lnTo>
                    <a:pt x="0" y="1691"/>
                  </a:lnTo>
                  <a:lnTo>
                    <a:pt x="492" y="1779"/>
                  </a:lnTo>
                  <a:lnTo>
                    <a:pt x="797" y="89"/>
                  </a:lnTo>
                  <a:lnTo>
                    <a:pt x="3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188" name="Google Shape;1188;p42"/>
          <p:cNvGrpSpPr/>
          <p:nvPr/>
        </p:nvGrpSpPr>
        <p:grpSpPr>
          <a:xfrm flipH="1">
            <a:off x="3680827" y="115230"/>
            <a:ext cx="4052395" cy="2199873"/>
            <a:chOff x="6104695" y="651722"/>
            <a:chExt cx="3039296" cy="1649905"/>
          </a:xfrm>
        </p:grpSpPr>
        <p:sp>
          <p:nvSpPr>
            <p:cNvPr id="1189" name="Google Shape;1189;p42"/>
            <p:cNvSpPr/>
            <p:nvPr/>
          </p:nvSpPr>
          <p:spPr>
            <a:xfrm>
              <a:off x="7125360" y="651722"/>
              <a:ext cx="849701" cy="398595"/>
            </a:xfrm>
            <a:custGeom>
              <a:avLst/>
              <a:gdLst/>
              <a:ahLst/>
              <a:cxnLst/>
              <a:rect l="l" t="t" r="r" b="b"/>
              <a:pathLst>
                <a:path w="3106" h="1457" extrusionOk="0">
                  <a:moveTo>
                    <a:pt x="3081" y="1"/>
                  </a:moveTo>
                  <a:cubicBezTo>
                    <a:pt x="3004" y="1"/>
                    <a:pt x="2756" y="18"/>
                    <a:pt x="2403" y="209"/>
                  </a:cubicBezTo>
                  <a:cubicBezTo>
                    <a:pt x="1812" y="528"/>
                    <a:pt x="1" y="1456"/>
                    <a:pt x="1" y="1456"/>
                  </a:cubicBezTo>
                  <a:lnTo>
                    <a:pt x="1696" y="1313"/>
                  </a:lnTo>
                  <a:lnTo>
                    <a:pt x="3106" y="1"/>
                  </a:lnTo>
                  <a:cubicBezTo>
                    <a:pt x="3106" y="1"/>
                    <a:pt x="3097" y="1"/>
                    <a:pt x="3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239835" y="749660"/>
              <a:ext cx="2165013" cy="521703"/>
            </a:xfrm>
            <a:custGeom>
              <a:avLst/>
              <a:gdLst/>
              <a:ahLst/>
              <a:cxnLst/>
              <a:rect l="l" t="t" r="r" b="b"/>
              <a:pathLst>
                <a:path w="7914" h="1907" extrusionOk="0">
                  <a:moveTo>
                    <a:pt x="7495" y="1"/>
                  </a:moveTo>
                  <a:cubicBezTo>
                    <a:pt x="7434" y="1"/>
                    <a:pt x="7356" y="22"/>
                    <a:pt x="7268" y="92"/>
                  </a:cubicBezTo>
                  <a:cubicBezTo>
                    <a:pt x="7049" y="265"/>
                    <a:pt x="6521" y="814"/>
                    <a:pt x="6493" y="814"/>
                  </a:cubicBezTo>
                  <a:cubicBezTo>
                    <a:pt x="6493" y="814"/>
                    <a:pt x="6493" y="814"/>
                    <a:pt x="6493" y="814"/>
                  </a:cubicBezTo>
                  <a:cubicBezTo>
                    <a:pt x="6489" y="813"/>
                    <a:pt x="6406" y="813"/>
                    <a:pt x="6263" y="813"/>
                  </a:cubicBezTo>
                  <a:cubicBezTo>
                    <a:pt x="5501" y="813"/>
                    <a:pt x="3058" y="822"/>
                    <a:pt x="2133" y="822"/>
                  </a:cubicBezTo>
                  <a:cubicBezTo>
                    <a:pt x="1034" y="822"/>
                    <a:pt x="363" y="1436"/>
                    <a:pt x="1" y="1906"/>
                  </a:cubicBezTo>
                  <a:lnTo>
                    <a:pt x="4249" y="1906"/>
                  </a:lnTo>
                  <a:cubicBezTo>
                    <a:pt x="4893" y="1906"/>
                    <a:pt x="5302" y="1666"/>
                    <a:pt x="5690" y="1430"/>
                  </a:cubicBezTo>
                  <a:cubicBezTo>
                    <a:pt x="6077" y="1192"/>
                    <a:pt x="6105" y="1117"/>
                    <a:pt x="6885" y="1117"/>
                  </a:cubicBezTo>
                  <a:cubicBezTo>
                    <a:pt x="7663" y="1117"/>
                    <a:pt x="7735" y="1058"/>
                    <a:pt x="7914" y="880"/>
                  </a:cubicBezTo>
                  <a:lnTo>
                    <a:pt x="7198" y="880"/>
                  </a:lnTo>
                  <a:lnTo>
                    <a:pt x="7642" y="48"/>
                  </a:lnTo>
                  <a:cubicBezTo>
                    <a:pt x="7642" y="48"/>
                    <a:pt x="7586" y="1"/>
                    <a:pt x="74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6385644" y="1081774"/>
              <a:ext cx="230891" cy="114627"/>
            </a:xfrm>
            <a:custGeom>
              <a:avLst/>
              <a:gdLst/>
              <a:ahLst/>
              <a:cxnLst/>
              <a:rect l="l" t="t" r="r" b="b"/>
              <a:pathLst>
                <a:path w="844" h="419" extrusionOk="0">
                  <a:moveTo>
                    <a:pt x="843" y="0"/>
                  </a:moveTo>
                  <a:lnTo>
                    <a:pt x="843" y="0"/>
                  </a:lnTo>
                  <a:cubicBezTo>
                    <a:pt x="315" y="33"/>
                    <a:pt x="1" y="419"/>
                    <a:pt x="1" y="419"/>
                  </a:cubicBezTo>
                  <a:lnTo>
                    <a:pt x="645" y="361"/>
                  </a:lnTo>
                  <a:lnTo>
                    <a:pt x="8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6974900" y="1140591"/>
              <a:ext cx="1189198" cy="213660"/>
            </a:xfrm>
            <a:custGeom>
              <a:avLst/>
              <a:gdLst/>
              <a:ahLst/>
              <a:cxnLst/>
              <a:rect l="l" t="t" r="r" b="b"/>
              <a:pathLst>
                <a:path w="4347" h="781" extrusionOk="0">
                  <a:moveTo>
                    <a:pt x="0" y="1"/>
                  </a:moveTo>
                  <a:lnTo>
                    <a:pt x="18" y="110"/>
                  </a:lnTo>
                  <a:cubicBezTo>
                    <a:pt x="18" y="110"/>
                    <a:pt x="2782" y="618"/>
                    <a:pt x="3375" y="735"/>
                  </a:cubicBezTo>
                  <a:cubicBezTo>
                    <a:pt x="3543" y="768"/>
                    <a:pt x="3695" y="780"/>
                    <a:pt x="3825" y="780"/>
                  </a:cubicBezTo>
                  <a:cubicBezTo>
                    <a:pt x="4152" y="780"/>
                    <a:pt x="4347" y="706"/>
                    <a:pt x="4347" y="706"/>
                  </a:cubicBezTo>
                  <a:lnTo>
                    <a:pt x="20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6756323" y="1013655"/>
              <a:ext cx="846418" cy="1094"/>
            </a:xfrm>
            <a:custGeom>
              <a:avLst/>
              <a:gdLst/>
              <a:ahLst/>
              <a:cxnLst/>
              <a:rect l="l" t="t" r="r" b="b"/>
              <a:pathLst>
                <a:path w="3094" h="4" fill="none" extrusionOk="0">
                  <a:moveTo>
                    <a:pt x="1" y="1"/>
                  </a:moveTo>
                  <a:lnTo>
                    <a:pt x="3094" y="4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8021007" y="976176"/>
              <a:ext cx="192592" cy="20244"/>
            </a:xfrm>
            <a:custGeom>
              <a:avLst/>
              <a:gdLst/>
              <a:ahLst/>
              <a:cxnLst/>
              <a:rect l="l" t="t" r="r" b="b"/>
              <a:pathLst>
                <a:path w="704" h="74" fill="none" extrusionOk="0">
                  <a:moveTo>
                    <a:pt x="1" y="0"/>
                  </a:moveTo>
                  <a:lnTo>
                    <a:pt x="704" y="74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8764552" y="962497"/>
              <a:ext cx="379438" cy="618274"/>
            </a:xfrm>
            <a:custGeom>
              <a:avLst/>
              <a:gdLst/>
              <a:ahLst/>
              <a:cxnLst/>
              <a:rect l="l" t="t" r="r" b="b"/>
              <a:pathLst>
                <a:path w="1387" h="2260" extrusionOk="0">
                  <a:moveTo>
                    <a:pt x="923" y="0"/>
                  </a:moveTo>
                  <a:lnTo>
                    <a:pt x="777" y="308"/>
                  </a:lnTo>
                  <a:lnTo>
                    <a:pt x="671" y="641"/>
                  </a:lnTo>
                  <a:lnTo>
                    <a:pt x="557" y="664"/>
                  </a:lnTo>
                  <a:lnTo>
                    <a:pt x="90" y="1661"/>
                  </a:lnTo>
                  <a:cubicBezTo>
                    <a:pt x="27" y="1794"/>
                    <a:pt x="0" y="1941"/>
                    <a:pt x="11" y="2088"/>
                  </a:cubicBezTo>
                  <a:lnTo>
                    <a:pt x="27" y="2260"/>
                  </a:lnTo>
                  <a:lnTo>
                    <a:pt x="177" y="2176"/>
                  </a:lnTo>
                  <a:cubicBezTo>
                    <a:pt x="307" y="2104"/>
                    <a:pt x="415" y="1999"/>
                    <a:pt x="490" y="1871"/>
                  </a:cubicBezTo>
                  <a:lnTo>
                    <a:pt x="1030" y="914"/>
                  </a:lnTo>
                  <a:lnTo>
                    <a:pt x="980" y="814"/>
                  </a:lnTo>
                  <a:lnTo>
                    <a:pt x="1224" y="525"/>
                  </a:lnTo>
                  <a:lnTo>
                    <a:pt x="1387" y="235"/>
                  </a:lnTo>
                  <a:lnTo>
                    <a:pt x="1093" y="438"/>
                  </a:lnTo>
                  <a:lnTo>
                    <a:pt x="1093" y="438"/>
                  </a:lnTo>
                  <a:lnTo>
                    <a:pt x="1179" y="70"/>
                  </a:lnTo>
                  <a:lnTo>
                    <a:pt x="923" y="347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8916654" y="1144148"/>
              <a:ext cx="129397" cy="68667"/>
            </a:xfrm>
            <a:custGeom>
              <a:avLst/>
              <a:gdLst/>
              <a:ahLst/>
              <a:cxnLst/>
              <a:rect l="l" t="t" r="r" b="b"/>
              <a:pathLst>
                <a:path w="473" h="251" fill="none" extrusionOk="0">
                  <a:moveTo>
                    <a:pt x="1" y="0"/>
                  </a:moveTo>
                  <a:lnTo>
                    <a:pt x="473" y="250"/>
                  </a:lnTo>
                </a:path>
              </a:pathLst>
            </a:custGeom>
            <a:solidFill>
              <a:schemeClr val="dk1"/>
            </a:solidFill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8789447" y="1452735"/>
              <a:ext cx="77146" cy="49517"/>
            </a:xfrm>
            <a:custGeom>
              <a:avLst/>
              <a:gdLst/>
              <a:ahLst/>
              <a:cxnLst/>
              <a:rect l="l" t="t" r="r" b="b"/>
              <a:pathLst>
                <a:path w="282" h="181" fill="none" extrusionOk="0">
                  <a:moveTo>
                    <a:pt x="0" y="1"/>
                  </a:moveTo>
                  <a:lnTo>
                    <a:pt x="281" y="180"/>
                  </a:lnTo>
                </a:path>
              </a:pathLst>
            </a:custGeom>
            <a:solidFill>
              <a:schemeClr val="dk1"/>
            </a:solidFill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7855501" y="1823422"/>
              <a:ext cx="293264" cy="478205"/>
            </a:xfrm>
            <a:custGeom>
              <a:avLst/>
              <a:gdLst/>
              <a:ahLst/>
              <a:cxnLst/>
              <a:rect l="l" t="t" r="r" b="b"/>
              <a:pathLst>
                <a:path w="1072" h="1748" extrusionOk="0">
                  <a:moveTo>
                    <a:pt x="714" y="1"/>
                  </a:moveTo>
                  <a:lnTo>
                    <a:pt x="601" y="240"/>
                  </a:lnTo>
                  <a:lnTo>
                    <a:pt x="518" y="496"/>
                  </a:lnTo>
                  <a:lnTo>
                    <a:pt x="431" y="516"/>
                  </a:lnTo>
                  <a:lnTo>
                    <a:pt x="70" y="1285"/>
                  </a:lnTo>
                  <a:cubicBezTo>
                    <a:pt x="21" y="1388"/>
                    <a:pt x="1" y="1503"/>
                    <a:pt x="12" y="1615"/>
                  </a:cubicBezTo>
                  <a:lnTo>
                    <a:pt x="23" y="1748"/>
                  </a:lnTo>
                  <a:lnTo>
                    <a:pt x="140" y="1682"/>
                  </a:lnTo>
                  <a:cubicBezTo>
                    <a:pt x="238" y="1628"/>
                    <a:pt x="321" y="1546"/>
                    <a:pt x="379" y="1448"/>
                  </a:cubicBezTo>
                  <a:lnTo>
                    <a:pt x="796" y="709"/>
                  </a:lnTo>
                  <a:lnTo>
                    <a:pt x="759" y="631"/>
                  </a:lnTo>
                  <a:lnTo>
                    <a:pt x="946" y="407"/>
                  </a:lnTo>
                  <a:lnTo>
                    <a:pt x="1071" y="184"/>
                  </a:lnTo>
                  <a:lnTo>
                    <a:pt x="1071" y="184"/>
                  </a:lnTo>
                  <a:lnTo>
                    <a:pt x="845" y="340"/>
                  </a:lnTo>
                  <a:lnTo>
                    <a:pt x="912" y="55"/>
                  </a:lnTo>
                  <a:lnTo>
                    <a:pt x="912" y="55"/>
                  </a:lnTo>
                  <a:lnTo>
                    <a:pt x="714" y="269"/>
                  </a:lnTo>
                  <a:lnTo>
                    <a:pt x="7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7973133" y="1964037"/>
              <a:ext cx="99852" cy="53073"/>
            </a:xfrm>
            <a:custGeom>
              <a:avLst/>
              <a:gdLst/>
              <a:ahLst/>
              <a:cxnLst/>
              <a:rect l="l" t="t" r="r" b="b"/>
              <a:pathLst>
                <a:path w="365" h="194" fill="none" extrusionOk="0">
                  <a:moveTo>
                    <a:pt x="1" y="1"/>
                  </a:moveTo>
                  <a:lnTo>
                    <a:pt x="365" y="193"/>
                  </a:lnTo>
                </a:path>
              </a:pathLst>
            </a:custGeom>
            <a:solidFill>
              <a:schemeClr val="dk1"/>
            </a:solidFill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7874924" y="2202590"/>
              <a:ext cx="59638" cy="38574"/>
            </a:xfrm>
            <a:custGeom>
              <a:avLst/>
              <a:gdLst/>
              <a:ahLst/>
              <a:cxnLst/>
              <a:rect l="l" t="t" r="r" b="b"/>
              <a:pathLst>
                <a:path w="218" h="141" fill="none" extrusionOk="0">
                  <a:moveTo>
                    <a:pt x="0" y="1"/>
                  </a:moveTo>
                  <a:lnTo>
                    <a:pt x="217" y="140"/>
                  </a:lnTo>
                </a:path>
              </a:pathLst>
            </a:custGeom>
            <a:solidFill>
              <a:schemeClr val="dk1"/>
            </a:solidFill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6104695" y="1743539"/>
              <a:ext cx="292717" cy="478752"/>
            </a:xfrm>
            <a:custGeom>
              <a:avLst/>
              <a:gdLst/>
              <a:ahLst/>
              <a:cxnLst/>
              <a:rect l="l" t="t" r="r" b="b"/>
              <a:pathLst>
                <a:path w="1070" h="1750" extrusionOk="0">
                  <a:moveTo>
                    <a:pt x="712" y="0"/>
                  </a:moveTo>
                  <a:lnTo>
                    <a:pt x="600" y="240"/>
                  </a:lnTo>
                  <a:lnTo>
                    <a:pt x="518" y="497"/>
                  </a:lnTo>
                  <a:lnTo>
                    <a:pt x="431" y="516"/>
                  </a:lnTo>
                  <a:lnTo>
                    <a:pt x="68" y="1287"/>
                  </a:lnTo>
                  <a:cubicBezTo>
                    <a:pt x="21" y="1388"/>
                    <a:pt x="1" y="1502"/>
                    <a:pt x="10" y="1616"/>
                  </a:cubicBezTo>
                  <a:lnTo>
                    <a:pt x="21" y="1749"/>
                  </a:lnTo>
                  <a:lnTo>
                    <a:pt x="139" y="1684"/>
                  </a:lnTo>
                  <a:cubicBezTo>
                    <a:pt x="237" y="1627"/>
                    <a:pt x="320" y="1546"/>
                    <a:pt x="378" y="1449"/>
                  </a:cubicBezTo>
                  <a:lnTo>
                    <a:pt x="795" y="710"/>
                  </a:lnTo>
                  <a:lnTo>
                    <a:pt x="756" y="632"/>
                  </a:lnTo>
                  <a:lnTo>
                    <a:pt x="943" y="408"/>
                  </a:lnTo>
                  <a:lnTo>
                    <a:pt x="1070" y="183"/>
                  </a:lnTo>
                  <a:lnTo>
                    <a:pt x="843" y="340"/>
                  </a:lnTo>
                  <a:lnTo>
                    <a:pt x="843" y="340"/>
                  </a:lnTo>
                  <a:lnTo>
                    <a:pt x="911" y="57"/>
                  </a:lnTo>
                  <a:lnTo>
                    <a:pt x="712" y="271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6222327" y="1884701"/>
              <a:ext cx="99852" cy="52799"/>
            </a:xfrm>
            <a:custGeom>
              <a:avLst/>
              <a:gdLst/>
              <a:ahLst/>
              <a:cxnLst/>
              <a:rect l="l" t="t" r="r" b="b"/>
              <a:pathLst>
                <a:path w="365" h="193" fill="none" extrusionOk="0">
                  <a:moveTo>
                    <a:pt x="1" y="0"/>
                  </a:moveTo>
                  <a:lnTo>
                    <a:pt x="365" y="192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6123570" y="2123254"/>
              <a:ext cx="59638" cy="38300"/>
            </a:xfrm>
            <a:custGeom>
              <a:avLst/>
              <a:gdLst/>
              <a:ahLst/>
              <a:cxnLst/>
              <a:rect l="l" t="t" r="r" b="b"/>
              <a:pathLst>
                <a:path w="218" h="140" fill="none" extrusionOk="0">
                  <a:moveTo>
                    <a:pt x="1" y="0"/>
                  </a:moveTo>
                  <a:lnTo>
                    <a:pt x="218" y="139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7103475" y="1417718"/>
              <a:ext cx="379712" cy="618547"/>
            </a:xfrm>
            <a:custGeom>
              <a:avLst/>
              <a:gdLst/>
              <a:ahLst/>
              <a:cxnLst/>
              <a:rect l="l" t="t" r="r" b="b"/>
              <a:pathLst>
                <a:path w="1388" h="2261" extrusionOk="0">
                  <a:moveTo>
                    <a:pt x="923" y="1"/>
                  </a:moveTo>
                  <a:lnTo>
                    <a:pt x="778" y="308"/>
                  </a:lnTo>
                  <a:lnTo>
                    <a:pt x="671" y="641"/>
                  </a:lnTo>
                  <a:lnTo>
                    <a:pt x="559" y="665"/>
                  </a:lnTo>
                  <a:lnTo>
                    <a:pt x="90" y="1662"/>
                  </a:lnTo>
                  <a:cubicBezTo>
                    <a:pt x="27" y="1795"/>
                    <a:pt x="1" y="1942"/>
                    <a:pt x="13" y="2089"/>
                  </a:cubicBezTo>
                  <a:lnTo>
                    <a:pt x="27" y="2260"/>
                  </a:lnTo>
                  <a:lnTo>
                    <a:pt x="179" y="2176"/>
                  </a:lnTo>
                  <a:cubicBezTo>
                    <a:pt x="307" y="2104"/>
                    <a:pt x="415" y="1999"/>
                    <a:pt x="488" y="1873"/>
                  </a:cubicBezTo>
                  <a:lnTo>
                    <a:pt x="1029" y="915"/>
                  </a:lnTo>
                  <a:lnTo>
                    <a:pt x="981" y="815"/>
                  </a:lnTo>
                  <a:lnTo>
                    <a:pt x="1223" y="527"/>
                  </a:lnTo>
                  <a:lnTo>
                    <a:pt x="1387" y="237"/>
                  </a:lnTo>
                  <a:lnTo>
                    <a:pt x="1387" y="237"/>
                  </a:lnTo>
                  <a:lnTo>
                    <a:pt x="1093" y="440"/>
                  </a:lnTo>
                  <a:lnTo>
                    <a:pt x="1181" y="72"/>
                  </a:lnTo>
                  <a:lnTo>
                    <a:pt x="923" y="349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7256123" y="1599915"/>
              <a:ext cx="129124" cy="68667"/>
            </a:xfrm>
            <a:custGeom>
              <a:avLst/>
              <a:gdLst/>
              <a:ahLst/>
              <a:cxnLst/>
              <a:rect l="l" t="t" r="r" b="b"/>
              <a:pathLst>
                <a:path w="472" h="251" fill="none" extrusionOk="0">
                  <a:moveTo>
                    <a:pt x="1" y="0"/>
                  </a:moveTo>
                  <a:lnTo>
                    <a:pt x="471" y="250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7128369" y="1908502"/>
              <a:ext cx="77146" cy="49517"/>
            </a:xfrm>
            <a:custGeom>
              <a:avLst/>
              <a:gdLst/>
              <a:ahLst/>
              <a:cxnLst/>
              <a:rect l="l" t="t" r="r" b="b"/>
              <a:pathLst>
                <a:path w="282" h="181" fill="none" extrusionOk="0">
                  <a:moveTo>
                    <a:pt x="0" y="1"/>
                  </a:moveTo>
                  <a:lnTo>
                    <a:pt x="282" y="180"/>
                  </a:lnTo>
                </a:path>
              </a:pathLst>
            </a:custGeom>
            <a:noFill/>
            <a:ln w="500" cap="rnd" cmpd="sng">
              <a:solidFill>
                <a:srgbClr val="24324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96C7A95A-7114-0A79-2F4B-CBA056D7B160}"/>
              </a:ext>
            </a:extLst>
          </p:cNvPr>
          <p:cNvGrpSpPr/>
          <p:nvPr/>
        </p:nvGrpSpPr>
        <p:grpSpPr>
          <a:xfrm>
            <a:off x="3080083" y="0"/>
            <a:ext cx="12320335" cy="6858000"/>
            <a:chOff x="3080083" y="0"/>
            <a:chExt cx="1232033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923C50F-341D-9134-1CCA-6947BE6E6C19}"/>
                </a:ext>
              </a:extLst>
            </p:cNvPr>
            <p:cNvSpPr/>
            <p:nvPr/>
          </p:nvSpPr>
          <p:spPr>
            <a:xfrm>
              <a:off x="3080083" y="0"/>
              <a:ext cx="3080084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08848B-6958-747A-8155-84457F9041DA}"/>
                </a:ext>
              </a:extLst>
            </p:cNvPr>
            <p:cNvSpPr/>
            <p:nvPr/>
          </p:nvSpPr>
          <p:spPr>
            <a:xfrm>
              <a:off x="6160167" y="0"/>
              <a:ext cx="3080084" cy="685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DAC5192-B4A8-4F52-E21F-0407DA0FF302}"/>
                </a:ext>
              </a:extLst>
            </p:cNvPr>
            <p:cNvSpPr/>
            <p:nvPr/>
          </p:nvSpPr>
          <p:spPr>
            <a:xfrm>
              <a:off x="9240251" y="0"/>
              <a:ext cx="3080084" cy="685800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BC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2092AD-CEFD-F706-8BB9-E73828912D52}"/>
                </a:ext>
              </a:extLst>
            </p:cNvPr>
            <p:cNvSpPr txBox="1"/>
            <p:nvPr/>
          </p:nvSpPr>
          <p:spPr>
            <a:xfrm>
              <a:off x="3262813" y="145030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58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E670D5-6B9A-9F68-E277-F0F2395E6C0B}"/>
                </a:ext>
              </a:extLst>
            </p:cNvPr>
            <p:cNvSpPr txBox="1"/>
            <p:nvPr/>
          </p:nvSpPr>
          <p:spPr>
            <a:xfrm>
              <a:off x="6525627" y="145030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35%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068BCE0-32BC-0D77-0451-BA381F3E26E8}"/>
                </a:ext>
              </a:extLst>
            </p:cNvPr>
            <p:cNvSpPr txBox="1"/>
            <p:nvPr/>
          </p:nvSpPr>
          <p:spPr>
            <a:xfrm>
              <a:off x="9422979" y="145030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DED88D-22B7-6388-0C75-E2A023436EDB}"/>
                </a:ext>
              </a:extLst>
            </p:cNvPr>
            <p:cNvSpPr/>
            <p:nvPr/>
          </p:nvSpPr>
          <p:spPr>
            <a:xfrm>
              <a:off x="12320334" y="0"/>
              <a:ext cx="3080084" cy="6858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4EDA075-464C-E1E7-2C7D-B84B2A05F9A7}"/>
                </a:ext>
              </a:extLst>
            </p:cNvPr>
            <p:cNvSpPr txBox="1"/>
            <p:nvPr/>
          </p:nvSpPr>
          <p:spPr>
            <a:xfrm>
              <a:off x="3369280" y="3208388"/>
              <a:ext cx="2577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Though this count must have risen after 2021, the dataset features 58 wars on Russian territory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620F45-BF1D-4829-B7BF-0B98DFE83286}"/>
                </a:ext>
              </a:extLst>
            </p:cNvPr>
            <p:cNvSpPr txBox="1"/>
            <p:nvPr/>
          </p:nvSpPr>
          <p:spPr>
            <a:xfrm>
              <a:off x="6376327" y="3208388"/>
              <a:ext cx="25771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35% of the incidences were unfortunately at an intensity level of 2, meaning over 1,000 deaths per incident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DE21C7D-0C19-5BCE-00A5-55BA6AA4EB96}"/>
                </a:ext>
              </a:extLst>
            </p:cNvPr>
            <p:cNvSpPr txBox="1"/>
            <p:nvPr/>
          </p:nvSpPr>
          <p:spPr>
            <a:xfrm>
              <a:off x="9527037" y="3208388"/>
              <a:ext cx="257713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All involved parties and conflict was regarding dissatisfaction over government or an issue revolving the government.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F66CF5-99D1-F346-F5CF-CAEE36A8480E}"/>
                </a:ext>
              </a:extLst>
            </p:cNvPr>
            <p:cNvSpPr txBox="1"/>
            <p:nvPr/>
          </p:nvSpPr>
          <p:spPr>
            <a:xfrm>
              <a:off x="12528879" y="3109839"/>
              <a:ext cx="25771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Major regions involved in conflict with Russia: Caucus Emirate(group), Ukraine, Chechnya, Novorossiya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ACFF49-3EF6-BF6A-DA1B-4D9714CE3C96}"/>
                </a:ext>
              </a:extLst>
            </p:cNvPr>
            <p:cNvSpPr txBox="1"/>
            <p:nvPr/>
          </p:nvSpPr>
          <p:spPr>
            <a:xfrm>
              <a:off x="12320331" y="1403083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4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84C4C8-A7F4-380E-375E-38BC759D26AE}"/>
                </a:ext>
              </a:extLst>
            </p:cNvPr>
            <p:cNvSpPr txBox="1"/>
            <p:nvPr/>
          </p:nvSpPr>
          <p:spPr>
            <a:xfrm>
              <a:off x="3248592" y="246138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65DBAD8-B23D-E432-50A2-7374A935F6D5}"/>
                </a:ext>
              </a:extLst>
            </p:cNvPr>
            <p:cNvSpPr txBox="1"/>
            <p:nvPr/>
          </p:nvSpPr>
          <p:spPr>
            <a:xfrm>
              <a:off x="6325084" y="2488785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INTENSITY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B59024-E585-7BA0-6524-1537CCB1764A}"/>
                </a:ext>
              </a:extLst>
            </p:cNvPr>
            <p:cNvSpPr txBox="1"/>
            <p:nvPr/>
          </p:nvSpPr>
          <p:spPr>
            <a:xfrm>
              <a:off x="12350005" y="2429264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TERRITORIES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4C262F-662F-2201-5776-16DE677B665C}"/>
                </a:ext>
              </a:extLst>
            </p:cNvPr>
            <p:cNvSpPr txBox="1"/>
            <p:nvPr/>
          </p:nvSpPr>
          <p:spPr>
            <a:xfrm>
              <a:off x="9350382" y="2495690"/>
              <a:ext cx="27717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INCOMPATIBILITY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C6B2DA98-9025-CFC7-8119-02C37F6DC3E3}"/>
              </a:ext>
            </a:extLst>
          </p:cNvPr>
          <p:cNvSpPr/>
          <p:nvPr/>
        </p:nvSpPr>
        <p:spPr>
          <a:xfrm>
            <a:off x="0" y="0"/>
            <a:ext cx="3080084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  <a:latin typeface="Athelas" panose="02000503000000020003" pitchFamily="2" charset="77"/>
              </a:rPr>
              <a:t>RUSSIA</a:t>
            </a:r>
          </a:p>
        </p:txBody>
      </p:sp>
    </p:spTree>
    <p:extLst>
      <p:ext uri="{BB962C8B-B14F-4D97-AF65-F5344CB8AC3E}">
        <p14:creationId xmlns:p14="http://schemas.microsoft.com/office/powerpoint/2010/main" val="19751551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96C7A95A-7114-0A79-2F4B-CBA056D7B160}"/>
              </a:ext>
            </a:extLst>
          </p:cNvPr>
          <p:cNvGrpSpPr/>
          <p:nvPr/>
        </p:nvGrpSpPr>
        <p:grpSpPr>
          <a:xfrm>
            <a:off x="0" y="0"/>
            <a:ext cx="12320335" cy="6858000"/>
            <a:chOff x="3080083" y="0"/>
            <a:chExt cx="1232033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923C50F-341D-9134-1CCA-6947BE6E6C19}"/>
                </a:ext>
              </a:extLst>
            </p:cNvPr>
            <p:cNvSpPr/>
            <p:nvPr/>
          </p:nvSpPr>
          <p:spPr>
            <a:xfrm>
              <a:off x="3080083" y="0"/>
              <a:ext cx="3080084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08848B-6958-747A-8155-84457F9041DA}"/>
                </a:ext>
              </a:extLst>
            </p:cNvPr>
            <p:cNvSpPr/>
            <p:nvPr/>
          </p:nvSpPr>
          <p:spPr>
            <a:xfrm>
              <a:off x="6160167" y="0"/>
              <a:ext cx="3080084" cy="685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DAC5192-B4A8-4F52-E21F-0407DA0FF302}"/>
                </a:ext>
              </a:extLst>
            </p:cNvPr>
            <p:cNvSpPr/>
            <p:nvPr/>
          </p:nvSpPr>
          <p:spPr>
            <a:xfrm>
              <a:off x="9240251" y="0"/>
              <a:ext cx="3080084" cy="685800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BC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2092AD-CEFD-F706-8BB9-E73828912D52}"/>
                </a:ext>
              </a:extLst>
            </p:cNvPr>
            <p:cNvSpPr txBox="1"/>
            <p:nvPr/>
          </p:nvSpPr>
          <p:spPr>
            <a:xfrm>
              <a:off x="3262813" y="145030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58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E670D5-6B9A-9F68-E277-F0F2395E6C0B}"/>
                </a:ext>
              </a:extLst>
            </p:cNvPr>
            <p:cNvSpPr txBox="1"/>
            <p:nvPr/>
          </p:nvSpPr>
          <p:spPr>
            <a:xfrm>
              <a:off x="6525627" y="145030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35%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068BCE0-32BC-0D77-0451-BA381F3E26E8}"/>
                </a:ext>
              </a:extLst>
            </p:cNvPr>
            <p:cNvSpPr txBox="1"/>
            <p:nvPr/>
          </p:nvSpPr>
          <p:spPr>
            <a:xfrm>
              <a:off x="9422979" y="145030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DED88D-22B7-6388-0C75-E2A023436EDB}"/>
                </a:ext>
              </a:extLst>
            </p:cNvPr>
            <p:cNvSpPr/>
            <p:nvPr/>
          </p:nvSpPr>
          <p:spPr>
            <a:xfrm>
              <a:off x="12320334" y="0"/>
              <a:ext cx="3080084" cy="6858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4EDA075-464C-E1E7-2C7D-B84B2A05F9A7}"/>
                </a:ext>
              </a:extLst>
            </p:cNvPr>
            <p:cNvSpPr txBox="1"/>
            <p:nvPr/>
          </p:nvSpPr>
          <p:spPr>
            <a:xfrm>
              <a:off x="3369280" y="3208388"/>
              <a:ext cx="2577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Though this count must have risen after 2021, the dataset features 58 wars on Russian territory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620F45-BF1D-4829-B7BF-0B98DFE83286}"/>
                </a:ext>
              </a:extLst>
            </p:cNvPr>
            <p:cNvSpPr txBox="1"/>
            <p:nvPr/>
          </p:nvSpPr>
          <p:spPr>
            <a:xfrm>
              <a:off x="6376327" y="3208388"/>
              <a:ext cx="25771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35% of the incidences were unfortunately at an intensity level of 2, meaning over 1,000 deaths per incident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DE21C7D-0C19-5BCE-00A5-55BA6AA4EB96}"/>
                </a:ext>
              </a:extLst>
            </p:cNvPr>
            <p:cNvSpPr txBox="1"/>
            <p:nvPr/>
          </p:nvSpPr>
          <p:spPr>
            <a:xfrm>
              <a:off x="9527037" y="3208388"/>
              <a:ext cx="257713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All involved parties and conflict was regarding dissatisfaction over government or an issue revolving the government.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F66CF5-99D1-F346-F5CF-CAEE36A8480E}"/>
                </a:ext>
              </a:extLst>
            </p:cNvPr>
            <p:cNvSpPr txBox="1"/>
            <p:nvPr/>
          </p:nvSpPr>
          <p:spPr>
            <a:xfrm>
              <a:off x="12528879" y="3109839"/>
              <a:ext cx="25771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Major regions involved in conflict with Russia: Caucus Emirate(group), Ukraine, Chechnya, Novorossiya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ACFF49-3EF6-BF6A-DA1B-4D9714CE3C96}"/>
                </a:ext>
              </a:extLst>
            </p:cNvPr>
            <p:cNvSpPr txBox="1"/>
            <p:nvPr/>
          </p:nvSpPr>
          <p:spPr>
            <a:xfrm>
              <a:off x="12320331" y="1403083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4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84C4C8-A7F4-380E-375E-38BC759D26AE}"/>
                </a:ext>
              </a:extLst>
            </p:cNvPr>
            <p:cNvSpPr txBox="1"/>
            <p:nvPr/>
          </p:nvSpPr>
          <p:spPr>
            <a:xfrm>
              <a:off x="3248592" y="246138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65DBAD8-B23D-E432-50A2-7374A935F6D5}"/>
                </a:ext>
              </a:extLst>
            </p:cNvPr>
            <p:cNvSpPr txBox="1"/>
            <p:nvPr/>
          </p:nvSpPr>
          <p:spPr>
            <a:xfrm>
              <a:off x="6325084" y="2488785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INTENSITY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B59024-E585-7BA0-6524-1537CCB1764A}"/>
                </a:ext>
              </a:extLst>
            </p:cNvPr>
            <p:cNvSpPr txBox="1"/>
            <p:nvPr/>
          </p:nvSpPr>
          <p:spPr>
            <a:xfrm>
              <a:off x="12350005" y="2429264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TERRITORIES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4C262F-662F-2201-5776-16DE677B665C}"/>
                </a:ext>
              </a:extLst>
            </p:cNvPr>
            <p:cNvSpPr txBox="1"/>
            <p:nvPr/>
          </p:nvSpPr>
          <p:spPr>
            <a:xfrm>
              <a:off x="9350382" y="2495690"/>
              <a:ext cx="27717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INCOMPATIBILITY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C6B2DA98-9025-CFC7-8119-02C37F6DC3E3}"/>
              </a:ext>
            </a:extLst>
          </p:cNvPr>
          <p:cNvSpPr/>
          <p:nvPr/>
        </p:nvSpPr>
        <p:spPr>
          <a:xfrm>
            <a:off x="0" y="0"/>
            <a:ext cx="3080084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  <a:latin typeface="Athelas" panose="02000503000000020003" pitchFamily="2" charset="77"/>
              </a:rPr>
              <a:t>RUSSIA</a:t>
            </a:r>
          </a:p>
        </p:txBody>
      </p:sp>
    </p:spTree>
    <p:extLst>
      <p:ext uri="{BB962C8B-B14F-4D97-AF65-F5344CB8AC3E}">
        <p14:creationId xmlns:p14="http://schemas.microsoft.com/office/powerpoint/2010/main" val="3859771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96C7A95A-7114-0A79-2F4B-CBA056D7B160}"/>
              </a:ext>
            </a:extLst>
          </p:cNvPr>
          <p:cNvGrpSpPr/>
          <p:nvPr/>
        </p:nvGrpSpPr>
        <p:grpSpPr>
          <a:xfrm>
            <a:off x="-3080084" y="0"/>
            <a:ext cx="12320335" cy="6858000"/>
            <a:chOff x="3080083" y="0"/>
            <a:chExt cx="1232033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923C50F-341D-9134-1CCA-6947BE6E6C19}"/>
                </a:ext>
              </a:extLst>
            </p:cNvPr>
            <p:cNvSpPr/>
            <p:nvPr/>
          </p:nvSpPr>
          <p:spPr>
            <a:xfrm>
              <a:off x="3080083" y="0"/>
              <a:ext cx="3080084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08848B-6958-747A-8155-84457F9041DA}"/>
                </a:ext>
              </a:extLst>
            </p:cNvPr>
            <p:cNvSpPr/>
            <p:nvPr/>
          </p:nvSpPr>
          <p:spPr>
            <a:xfrm>
              <a:off x="6160167" y="0"/>
              <a:ext cx="3080084" cy="685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DAC5192-B4A8-4F52-E21F-0407DA0FF302}"/>
                </a:ext>
              </a:extLst>
            </p:cNvPr>
            <p:cNvSpPr/>
            <p:nvPr/>
          </p:nvSpPr>
          <p:spPr>
            <a:xfrm>
              <a:off x="9240251" y="0"/>
              <a:ext cx="3080084" cy="685800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BC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2092AD-CEFD-F706-8BB9-E73828912D52}"/>
                </a:ext>
              </a:extLst>
            </p:cNvPr>
            <p:cNvSpPr txBox="1"/>
            <p:nvPr/>
          </p:nvSpPr>
          <p:spPr>
            <a:xfrm>
              <a:off x="3262813" y="145030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58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E670D5-6B9A-9F68-E277-F0F2395E6C0B}"/>
                </a:ext>
              </a:extLst>
            </p:cNvPr>
            <p:cNvSpPr txBox="1"/>
            <p:nvPr/>
          </p:nvSpPr>
          <p:spPr>
            <a:xfrm>
              <a:off x="6525627" y="145030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35%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068BCE0-32BC-0D77-0451-BA381F3E26E8}"/>
                </a:ext>
              </a:extLst>
            </p:cNvPr>
            <p:cNvSpPr txBox="1"/>
            <p:nvPr/>
          </p:nvSpPr>
          <p:spPr>
            <a:xfrm>
              <a:off x="9422979" y="145030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DED88D-22B7-6388-0C75-E2A023436EDB}"/>
                </a:ext>
              </a:extLst>
            </p:cNvPr>
            <p:cNvSpPr/>
            <p:nvPr/>
          </p:nvSpPr>
          <p:spPr>
            <a:xfrm>
              <a:off x="12320334" y="0"/>
              <a:ext cx="3080084" cy="6858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4EDA075-464C-E1E7-2C7D-B84B2A05F9A7}"/>
                </a:ext>
              </a:extLst>
            </p:cNvPr>
            <p:cNvSpPr txBox="1"/>
            <p:nvPr/>
          </p:nvSpPr>
          <p:spPr>
            <a:xfrm>
              <a:off x="3369280" y="3208388"/>
              <a:ext cx="2577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Though this count must have risen after 2021, the dataset features 58 wars on Russian territory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620F45-BF1D-4829-B7BF-0B98DFE83286}"/>
                </a:ext>
              </a:extLst>
            </p:cNvPr>
            <p:cNvSpPr txBox="1"/>
            <p:nvPr/>
          </p:nvSpPr>
          <p:spPr>
            <a:xfrm>
              <a:off x="6376327" y="3208388"/>
              <a:ext cx="25771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35% of the incidences were unfortunately at an intensity level of 2, meaning over 1,000 deaths per incident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DE21C7D-0C19-5BCE-00A5-55BA6AA4EB96}"/>
                </a:ext>
              </a:extLst>
            </p:cNvPr>
            <p:cNvSpPr txBox="1"/>
            <p:nvPr/>
          </p:nvSpPr>
          <p:spPr>
            <a:xfrm>
              <a:off x="9527037" y="3208388"/>
              <a:ext cx="257713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All involved parties and conflict was regarding dissatisfaction over government or an issue revolving the government.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F66CF5-99D1-F346-F5CF-CAEE36A8480E}"/>
                </a:ext>
              </a:extLst>
            </p:cNvPr>
            <p:cNvSpPr txBox="1"/>
            <p:nvPr/>
          </p:nvSpPr>
          <p:spPr>
            <a:xfrm>
              <a:off x="12528879" y="3109839"/>
              <a:ext cx="25771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Major regions involved in conflict with Russia: Caucus Emirate(group), Ukraine, Chechnya, Novorossiya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ACFF49-3EF6-BF6A-DA1B-4D9714CE3C96}"/>
                </a:ext>
              </a:extLst>
            </p:cNvPr>
            <p:cNvSpPr txBox="1"/>
            <p:nvPr/>
          </p:nvSpPr>
          <p:spPr>
            <a:xfrm>
              <a:off x="12320331" y="1403083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4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84C4C8-A7F4-380E-375E-38BC759D26AE}"/>
                </a:ext>
              </a:extLst>
            </p:cNvPr>
            <p:cNvSpPr txBox="1"/>
            <p:nvPr/>
          </p:nvSpPr>
          <p:spPr>
            <a:xfrm>
              <a:off x="3248592" y="246138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65DBAD8-B23D-E432-50A2-7374A935F6D5}"/>
                </a:ext>
              </a:extLst>
            </p:cNvPr>
            <p:cNvSpPr txBox="1"/>
            <p:nvPr/>
          </p:nvSpPr>
          <p:spPr>
            <a:xfrm>
              <a:off x="6325084" y="2488785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INTENSITY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B59024-E585-7BA0-6524-1537CCB1764A}"/>
                </a:ext>
              </a:extLst>
            </p:cNvPr>
            <p:cNvSpPr txBox="1"/>
            <p:nvPr/>
          </p:nvSpPr>
          <p:spPr>
            <a:xfrm>
              <a:off x="12350005" y="2429264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TERRITORIES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4C262F-662F-2201-5776-16DE677B665C}"/>
                </a:ext>
              </a:extLst>
            </p:cNvPr>
            <p:cNvSpPr txBox="1"/>
            <p:nvPr/>
          </p:nvSpPr>
          <p:spPr>
            <a:xfrm>
              <a:off x="9350382" y="2495690"/>
              <a:ext cx="27717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INCOMPATIBILITY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C6B2DA98-9025-CFC7-8119-02C37F6DC3E3}"/>
              </a:ext>
            </a:extLst>
          </p:cNvPr>
          <p:cNvSpPr/>
          <p:nvPr/>
        </p:nvSpPr>
        <p:spPr>
          <a:xfrm>
            <a:off x="0" y="0"/>
            <a:ext cx="3080084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  <a:latin typeface="Athelas" panose="02000503000000020003" pitchFamily="2" charset="77"/>
              </a:rPr>
              <a:t>RUSSIA</a:t>
            </a:r>
          </a:p>
        </p:txBody>
      </p:sp>
    </p:spTree>
    <p:extLst>
      <p:ext uri="{BB962C8B-B14F-4D97-AF65-F5344CB8AC3E}">
        <p14:creationId xmlns:p14="http://schemas.microsoft.com/office/powerpoint/2010/main" val="23591785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96C7A95A-7114-0A79-2F4B-CBA056D7B160}"/>
              </a:ext>
            </a:extLst>
          </p:cNvPr>
          <p:cNvGrpSpPr/>
          <p:nvPr/>
        </p:nvGrpSpPr>
        <p:grpSpPr>
          <a:xfrm>
            <a:off x="-6160168" y="0"/>
            <a:ext cx="12320335" cy="6858000"/>
            <a:chOff x="3080083" y="0"/>
            <a:chExt cx="12320335" cy="68580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923C50F-341D-9134-1CCA-6947BE6E6C19}"/>
                </a:ext>
              </a:extLst>
            </p:cNvPr>
            <p:cNvSpPr/>
            <p:nvPr/>
          </p:nvSpPr>
          <p:spPr>
            <a:xfrm>
              <a:off x="3080083" y="0"/>
              <a:ext cx="3080084" cy="6858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08848B-6958-747A-8155-84457F9041DA}"/>
                </a:ext>
              </a:extLst>
            </p:cNvPr>
            <p:cNvSpPr/>
            <p:nvPr/>
          </p:nvSpPr>
          <p:spPr>
            <a:xfrm>
              <a:off x="6160167" y="0"/>
              <a:ext cx="3080084" cy="6858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DAC5192-B4A8-4F52-E21F-0407DA0FF302}"/>
                </a:ext>
              </a:extLst>
            </p:cNvPr>
            <p:cNvSpPr/>
            <p:nvPr/>
          </p:nvSpPr>
          <p:spPr>
            <a:xfrm>
              <a:off x="9240251" y="0"/>
              <a:ext cx="3080084" cy="685800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BC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F2092AD-CEFD-F706-8BB9-E73828912D52}"/>
                </a:ext>
              </a:extLst>
            </p:cNvPr>
            <p:cNvSpPr txBox="1"/>
            <p:nvPr/>
          </p:nvSpPr>
          <p:spPr>
            <a:xfrm>
              <a:off x="3262813" y="145030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58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E670D5-6B9A-9F68-E277-F0F2395E6C0B}"/>
                </a:ext>
              </a:extLst>
            </p:cNvPr>
            <p:cNvSpPr txBox="1"/>
            <p:nvPr/>
          </p:nvSpPr>
          <p:spPr>
            <a:xfrm>
              <a:off x="6525627" y="1450306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35%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068BCE0-32BC-0D77-0451-BA381F3E26E8}"/>
                </a:ext>
              </a:extLst>
            </p:cNvPr>
            <p:cNvSpPr txBox="1"/>
            <p:nvPr/>
          </p:nvSpPr>
          <p:spPr>
            <a:xfrm>
              <a:off x="9422979" y="1450305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solidFill>
                    <a:schemeClr val="bg1"/>
                  </a:solidFill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100%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CDED88D-22B7-6388-0C75-E2A023436EDB}"/>
                </a:ext>
              </a:extLst>
            </p:cNvPr>
            <p:cNvSpPr/>
            <p:nvPr/>
          </p:nvSpPr>
          <p:spPr>
            <a:xfrm>
              <a:off x="12320334" y="0"/>
              <a:ext cx="3080084" cy="68580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4EDA075-464C-E1E7-2C7D-B84B2A05F9A7}"/>
                </a:ext>
              </a:extLst>
            </p:cNvPr>
            <p:cNvSpPr txBox="1"/>
            <p:nvPr/>
          </p:nvSpPr>
          <p:spPr>
            <a:xfrm>
              <a:off x="3369280" y="3208388"/>
              <a:ext cx="257713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Though this count must have risen after 2021, the dataset features 58 wars on Russian territory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620F45-BF1D-4829-B7BF-0B98DFE83286}"/>
                </a:ext>
              </a:extLst>
            </p:cNvPr>
            <p:cNvSpPr txBox="1"/>
            <p:nvPr/>
          </p:nvSpPr>
          <p:spPr>
            <a:xfrm>
              <a:off x="6376327" y="3208388"/>
              <a:ext cx="25771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35% of the incidences were unfortunately at an intensity level of 2, meaning over 1,000 deaths per incident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DE21C7D-0C19-5BCE-00A5-55BA6AA4EB96}"/>
                </a:ext>
              </a:extLst>
            </p:cNvPr>
            <p:cNvSpPr txBox="1"/>
            <p:nvPr/>
          </p:nvSpPr>
          <p:spPr>
            <a:xfrm>
              <a:off x="9527037" y="3208388"/>
              <a:ext cx="257713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All involved parties and conflict was regarding dissatisfaction over government or an issue revolving the government.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AF66CF5-99D1-F346-F5CF-CAEE36A8480E}"/>
                </a:ext>
              </a:extLst>
            </p:cNvPr>
            <p:cNvSpPr txBox="1"/>
            <p:nvPr/>
          </p:nvSpPr>
          <p:spPr>
            <a:xfrm>
              <a:off x="12528879" y="3109839"/>
              <a:ext cx="2577138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Major regions involved in conflict with Russia: Caucus Emirate(group), Ukraine, Chechnya, Novorossiya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ACFF49-3EF6-BF6A-DA1B-4D9714CE3C96}"/>
                </a:ext>
              </a:extLst>
            </p:cNvPr>
            <p:cNvSpPr txBox="1"/>
            <p:nvPr/>
          </p:nvSpPr>
          <p:spPr>
            <a:xfrm>
              <a:off x="12320331" y="1403083"/>
              <a:ext cx="2714625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0" dirty="0">
                  <a:latin typeface="Palatino" pitchFamily="2" charset="77"/>
                  <a:ea typeface="Palatino" pitchFamily="2" charset="77"/>
                  <a:cs typeface="Al Bayan Plain" pitchFamily="2" charset="-78"/>
                </a:rPr>
                <a:t>4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E84C4C8-A7F4-380E-375E-38BC759D26AE}"/>
                </a:ext>
              </a:extLst>
            </p:cNvPr>
            <p:cNvSpPr txBox="1"/>
            <p:nvPr/>
          </p:nvSpPr>
          <p:spPr>
            <a:xfrm>
              <a:off x="3248592" y="2461381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INCIDENCES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65DBAD8-B23D-E432-50A2-7374A935F6D5}"/>
                </a:ext>
              </a:extLst>
            </p:cNvPr>
            <p:cNvSpPr txBox="1"/>
            <p:nvPr/>
          </p:nvSpPr>
          <p:spPr>
            <a:xfrm>
              <a:off x="6325084" y="2488785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INTENSITY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F7B59024-E585-7BA0-6524-1537CCB1764A}"/>
                </a:ext>
              </a:extLst>
            </p:cNvPr>
            <p:cNvSpPr txBox="1"/>
            <p:nvPr/>
          </p:nvSpPr>
          <p:spPr>
            <a:xfrm>
              <a:off x="12350005" y="2429264"/>
              <a:ext cx="277177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latin typeface="Berlin Sans FB" panose="020E0602020502020306" pitchFamily="34" charset="77"/>
                  <a:cs typeface="Al Bayan Plain" pitchFamily="2" charset="-78"/>
                </a:rPr>
                <a:t>TERRITORIES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64C262F-662F-2201-5776-16DE677B665C}"/>
                </a:ext>
              </a:extLst>
            </p:cNvPr>
            <p:cNvSpPr txBox="1"/>
            <p:nvPr/>
          </p:nvSpPr>
          <p:spPr>
            <a:xfrm>
              <a:off x="9350382" y="2495690"/>
              <a:ext cx="27717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  <a:latin typeface="Berlin Sans FB" panose="020E0602020502020306" pitchFamily="34" charset="77"/>
                  <a:cs typeface="Al Bayan Plain" pitchFamily="2" charset="-78"/>
                </a:rPr>
                <a:t>INCOMPATIBILITY</a:t>
              </a: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C6B2DA98-9025-CFC7-8119-02C37F6DC3E3}"/>
              </a:ext>
            </a:extLst>
          </p:cNvPr>
          <p:cNvSpPr/>
          <p:nvPr/>
        </p:nvSpPr>
        <p:spPr>
          <a:xfrm>
            <a:off x="0" y="0"/>
            <a:ext cx="3080084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tx1"/>
                </a:solidFill>
                <a:latin typeface="Athelas" panose="02000503000000020003" pitchFamily="2" charset="77"/>
              </a:rPr>
              <a:t>RUSSIA</a:t>
            </a:r>
          </a:p>
        </p:txBody>
      </p:sp>
    </p:spTree>
    <p:extLst>
      <p:ext uri="{BB962C8B-B14F-4D97-AF65-F5344CB8AC3E}">
        <p14:creationId xmlns:p14="http://schemas.microsoft.com/office/powerpoint/2010/main" val="6051439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p65"/>
          <p:cNvSpPr txBox="1">
            <a:spLocks noGrp="1"/>
          </p:cNvSpPr>
          <p:nvPr>
            <p:ph type="ctrTitle" idx="3"/>
          </p:nvPr>
        </p:nvSpPr>
        <p:spPr>
          <a:xfrm>
            <a:off x="3028243" y="3013193"/>
            <a:ext cx="2302400" cy="73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US" sz="2400" dirty="0"/>
              <a:t>Linear Model with outliers</a:t>
            </a:r>
            <a:endParaRPr sz="2400" dirty="0"/>
          </a:p>
        </p:txBody>
      </p:sp>
      <p:sp>
        <p:nvSpPr>
          <p:cNvPr id="1124" name="Google Shape;1124;p65"/>
          <p:cNvSpPr txBox="1">
            <a:spLocks noGrp="1"/>
          </p:cNvSpPr>
          <p:nvPr>
            <p:ph type="ctrTitle"/>
          </p:nvPr>
        </p:nvSpPr>
        <p:spPr>
          <a:xfrm>
            <a:off x="3028243" y="1972177"/>
            <a:ext cx="2302400" cy="73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Data Set</a:t>
            </a:r>
            <a:endParaRPr sz="2400" dirty="0"/>
          </a:p>
        </p:txBody>
      </p:sp>
      <p:sp>
        <p:nvSpPr>
          <p:cNvPr id="1125" name="Google Shape;1125;p65"/>
          <p:cNvSpPr txBox="1">
            <a:spLocks noGrp="1"/>
          </p:cNvSpPr>
          <p:nvPr>
            <p:ph type="subTitle" idx="1"/>
          </p:nvPr>
        </p:nvSpPr>
        <p:spPr>
          <a:xfrm>
            <a:off x="5840373" y="1972177"/>
            <a:ext cx="4761200" cy="73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-US" dirty="0"/>
              <a:t>Selecting Variables and Structuring Data</a:t>
            </a:r>
            <a:endParaRPr dirty="0"/>
          </a:p>
        </p:txBody>
      </p:sp>
      <p:sp>
        <p:nvSpPr>
          <p:cNvPr id="1126" name="Google Shape;1126;p65"/>
          <p:cNvSpPr txBox="1">
            <a:spLocks noGrp="1"/>
          </p:cNvSpPr>
          <p:nvPr>
            <p:ph type="ctrTitle" idx="2"/>
          </p:nvPr>
        </p:nvSpPr>
        <p:spPr>
          <a:xfrm>
            <a:off x="-103197" y="301656"/>
            <a:ext cx="7578743" cy="69458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PREVIOUS METHODOLOGY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1127" name="Google Shape;1127;p65"/>
          <p:cNvSpPr txBox="1">
            <a:spLocks noGrp="1"/>
          </p:cNvSpPr>
          <p:nvPr>
            <p:ph type="subTitle" idx="4"/>
          </p:nvPr>
        </p:nvSpPr>
        <p:spPr>
          <a:xfrm>
            <a:off x="5840372" y="3013193"/>
            <a:ext cx="5333149" cy="73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/>
              <a:t>Standard linear regression fit: 0.229 R-squared</a:t>
            </a:r>
            <a:endParaRPr dirty="0"/>
          </a:p>
        </p:txBody>
      </p:sp>
      <p:sp>
        <p:nvSpPr>
          <p:cNvPr id="1128" name="Google Shape;1128;p65"/>
          <p:cNvSpPr txBox="1">
            <a:spLocks noGrp="1"/>
          </p:cNvSpPr>
          <p:nvPr>
            <p:ph type="ctrTitle" idx="5"/>
          </p:nvPr>
        </p:nvSpPr>
        <p:spPr>
          <a:xfrm>
            <a:off x="3028243" y="4054211"/>
            <a:ext cx="2302400" cy="73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Kernel Regression Fit</a:t>
            </a:r>
            <a:endParaRPr sz="2400" dirty="0"/>
          </a:p>
        </p:txBody>
      </p:sp>
      <p:sp>
        <p:nvSpPr>
          <p:cNvPr id="1129" name="Google Shape;1129;p65"/>
          <p:cNvSpPr txBox="1">
            <a:spLocks noGrp="1"/>
          </p:cNvSpPr>
          <p:nvPr>
            <p:ph type="subTitle" idx="6"/>
          </p:nvPr>
        </p:nvSpPr>
        <p:spPr>
          <a:xfrm>
            <a:off x="5840373" y="4054211"/>
            <a:ext cx="5333148" cy="734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/>
              <a:t>Depicts skewed data due to outliers </a:t>
            </a:r>
            <a:endParaRPr dirty="0"/>
          </a:p>
        </p:txBody>
      </p:sp>
      <p:sp>
        <p:nvSpPr>
          <p:cNvPr id="1132" name="Google Shape;1132;p65"/>
          <p:cNvSpPr/>
          <p:nvPr/>
        </p:nvSpPr>
        <p:spPr>
          <a:xfrm>
            <a:off x="1590217" y="1918919"/>
            <a:ext cx="928296" cy="841316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33" name="Google Shape;1133;p65"/>
          <p:cNvSpPr/>
          <p:nvPr/>
        </p:nvSpPr>
        <p:spPr>
          <a:xfrm>
            <a:off x="1590217" y="2959937"/>
            <a:ext cx="928296" cy="841316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34" name="Google Shape;1134;p65"/>
          <p:cNvSpPr/>
          <p:nvPr/>
        </p:nvSpPr>
        <p:spPr>
          <a:xfrm>
            <a:off x="1590217" y="4000953"/>
            <a:ext cx="928296" cy="841316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35" name="Google Shape;1135;p65"/>
          <p:cNvSpPr/>
          <p:nvPr/>
        </p:nvSpPr>
        <p:spPr>
          <a:xfrm>
            <a:off x="1586798" y="5035983"/>
            <a:ext cx="928296" cy="841316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solidFill>
            <a:srgbClr val="5D3D1D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36" name="Google Shape;1136;p65"/>
          <p:cNvSpPr/>
          <p:nvPr/>
        </p:nvSpPr>
        <p:spPr>
          <a:xfrm>
            <a:off x="2518499" y="2319472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37" name="Google Shape;1137;p65"/>
          <p:cNvSpPr/>
          <p:nvPr/>
        </p:nvSpPr>
        <p:spPr>
          <a:xfrm>
            <a:off x="2518499" y="3360489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38" name="Google Shape;1138;p65"/>
          <p:cNvSpPr/>
          <p:nvPr/>
        </p:nvSpPr>
        <p:spPr>
          <a:xfrm>
            <a:off x="2518499" y="4401507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39" name="Google Shape;1139;p65"/>
          <p:cNvSpPr/>
          <p:nvPr/>
        </p:nvSpPr>
        <p:spPr>
          <a:xfrm>
            <a:off x="2518499" y="5442523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40" name="Google Shape;1140;p65"/>
          <p:cNvSpPr/>
          <p:nvPr/>
        </p:nvSpPr>
        <p:spPr>
          <a:xfrm>
            <a:off x="5330632" y="2319472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41" name="Google Shape;1141;p65"/>
          <p:cNvSpPr/>
          <p:nvPr/>
        </p:nvSpPr>
        <p:spPr>
          <a:xfrm>
            <a:off x="5330632" y="3360489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42" name="Google Shape;1142;p65"/>
          <p:cNvSpPr/>
          <p:nvPr/>
        </p:nvSpPr>
        <p:spPr>
          <a:xfrm>
            <a:off x="5330632" y="4401507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143" name="Google Shape;1143;p65"/>
          <p:cNvSpPr/>
          <p:nvPr/>
        </p:nvSpPr>
        <p:spPr>
          <a:xfrm>
            <a:off x="5330632" y="5442523"/>
            <a:ext cx="509733" cy="40211"/>
          </a:xfrm>
          <a:custGeom>
            <a:avLst/>
            <a:gdLst/>
            <a:ahLst/>
            <a:cxnLst/>
            <a:rect l="l" t="t" r="r" b="b"/>
            <a:pathLst>
              <a:path w="3945" h="306" extrusionOk="0">
                <a:moveTo>
                  <a:pt x="3497" y="0"/>
                </a:moveTo>
                <a:cubicBezTo>
                  <a:pt x="3456" y="4"/>
                  <a:pt x="3419" y="8"/>
                  <a:pt x="3378" y="8"/>
                </a:cubicBezTo>
                <a:lnTo>
                  <a:pt x="3148" y="25"/>
                </a:lnTo>
                <a:cubicBezTo>
                  <a:pt x="3091" y="37"/>
                  <a:pt x="3029" y="41"/>
                  <a:pt x="2972" y="45"/>
                </a:cubicBezTo>
                <a:cubicBezTo>
                  <a:pt x="2943" y="41"/>
                  <a:pt x="2906" y="33"/>
                  <a:pt x="2869" y="29"/>
                </a:cubicBezTo>
                <a:cubicBezTo>
                  <a:pt x="2828" y="29"/>
                  <a:pt x="2787" y="29"/>
                  <a:pt x="2750" y="37"/>
                </a:cubicBezTo>
                <a:cubicBezTo>
                  <a:pt x="2709" y="45"/>
                  <a:pt x="2672" y="49"/>
                  <a:pt x="2631" y="54"/>
                </a:cubicBezTo>
                <a:cubicBezTo>
                  <a:pt x="2590" y="49"/>
                  <a:pt x="2549" y="41"/>
                  <a:pt x="2508" y="29"/>
                </a:cubicBezTo>
                <a:cubicBezTo>
                  <a:pt x="2487" y="25"/>
                  <a:pt x="2463" y="21"/>
                  <a:pt x="2438" y="21"/>
                </a:cubicBezTo>
                <a:lnTo>
                  <a:pt x="2373" y="25"/>
                </a:lnTo>
                <a:lnTo>
                  <a:pt x="2237" y="33"/>
                </a:lnTo>
                <a:lnTo>
                  <a:pt x="2094" y="41"/>
                </a:lnTo>
                <a:cubicBezTo>
                  <a:pt x="2073" y="45"/>
                  <a:pt x="2048" y="45"/>
                  <a:pt x="2024" y="49"/>
                </a:cubicBezTo>
                <a:lnTo>
                  <a:pt x="1950" y="58"/>
                </a:lnTo>
                <a:cubicBezTo>
                  <a:pt x="1925" y="62"/>
                  <a:pt x="1905" y="66"/>
                  <a:pt x="1880" y="66"/>
                </a:cubicBezTo>
                <a:lnTo>
                  <a:pt x="1806" y="66"/>
                </a:lnTo>
                <a:lnTo>
                  <a:pt x="1663" y="70"/>
                </a:lnTo>
                <a:lnTo>
                  <a:pt x="1503" y="74"/>
                </a:lnTo>
                <a:lnTo>
                  <a:pt x="1347" y="82"/>
                </a:lnTo>
                <a:cubicBezTo>
                  <a:pt x="1293" y="82"/>
                  <a:pt x="1244" y="78"/>
                  <a:pt x="1191" y="78"/>
                </a:cubicBezTo>
                <a:lnTo>
                  <a:pt x="1117" y="74"/>
                </a:lnTo>
                <a:cubicBezTo>
                  <a:pt x="1092" y="74"/>
                  <a:pt x="1064" y="78"/>
                  <a:pt x="1039" y="82"/>
                </a:cubicBezTo>
                <a:cubicBezTo>
                  <a:pt x="1011" y="87"/>
                  <a:pt x="983" y="91"/>
                  <a:pt x="955" y="91"/>
                </a:cubicBezTo>
                <a:cubicBezTo>
                  <a:pt x="938" y="91"/>
                  <a:pt x="921" y="90"/>
                  <a:pt x="904" y="86"/>
                </a:cubicBezTo>
                <a:cubicBezTo>
                  <a:pt x="854" y="70"/>
                  <a:pt x="809" y="58"/>
                  <a:pt x="764" y="49"/>
                </a:cubicBezTo>
                <a:cubicBezTo>
                  <a:pt x="719" y="49"/>
                  <a:pt x="674" y="49"/>
                  <a:pt x="629" y="58"/>
                </a:cubicBezTo>
                <a:cubicBezTo>
                  <a:pt x="608" y="62"/>
                  <a:pt x="592" y="62"/>
                  <a:pt x="571" y="62"/>
                </a:cubicBezTo>
                <a:lnTo>
                  <a:pt x="300" y="62"/>
                </a:lnTo>
                <a:cubicBezTo>
                  <a:pt x="239" y="62"/>
                  <a:pt x="186" y="66"/>
                  <a:pt x="140" y="70"/>
                </a:cubicBezTo>
                <a:cubicBezTo>
                  <a:pt x="103" y="70"/>
                  <a:pt x="71" y="78"/>
                  <a:pt x="38" y="95"/>
                </a:cubicBezTo>
                <a:cubicBezTo>
                  <a:pt x="13" y="107"/>
                  <a:pt x="1" y="127"/>
                  <a:pt x="1" y="152"/>
                </a:cubicBezTo>
                <a:cubicBezTo>
                  <a:pt x="1" y="181"/>
                  <a:pt x="13" y="201"/>
                  <a:pt x="38" y="214"/>
                </a:cubicBezTo>
                <a:cubicBezTo>
                  <a:pt x="67" y="234"/>
                  <a:pt x="103" y="251"/>
                  <a:pt x="140" y="259"/>
                </a:cubicBezTo>
                <a:cubicBezTo>
                  <a:pt x="194" y="267"/>
                  <a:pt x="247" y="271"/>
                  <a:pt x="305" y="271"/>
                </a:cubicBezTo>
                <a:cubicBezTo>
                  <a:pt x="323" y="272"/>
                  <a:pt x="342" y="273"/>
                  <a:pt x="362" y="273"/>
                </a:cubicBezTo>
                <a:cubicBezTo>
                  <a:pt x="410" y="273"/>
                  <a:pt x="463" y="270"/>
                  <a:pt x="518" y="267"/>
                </a:cubicBezTo>
                <a:lnTo>
                  <a:pt x="579" y="263"/>
                </a:lnTo>
                <a:cubicBezTo>
                  <a:pt x="600" y="263"/>
                  <a:pt x="620" y="259"/>
                  <a:pt x="641" y="255"/>
                </a:cubicBezTo>
                <a:cubicBezTo>
                  <a:pt x="682" y="242"/>
                  <a:pt x="727" y="238"/>
                  <a:pt x="768" y="234"/>
                </a:cubicBezTo>
                <a:cubicBezTo>
                  <a:pt x="809" y="238"/>
                  <a:pt x="854" y="255"/>
                  <a:pt x="904" y="263"/>
                </a:cubicBezTo>
                <a:cubicBezTo>
                  <a:pt x="957" y="263"/>
                  <a:pt x="1006" y="259"/>
                  <a:pt x="1055" y="242"/>
                </a:cubicBezTo>
                <a:cubicBezTo>
                  <a:pt x="1080" y="238"/>
                  <a:pt x="1105" y="234"/>
                  <a:pt x="1125" y="234"/>
                </a:cubicBezTo>
                <a:lnTo>
                  <a:pt x="1359" y="234"/>
                </a:lnTo>
                <a:cubicBezTo>
                  <a:pt x="1408" y="230"/>
                  <a:pt x="1462" y="226"/>
                  <a:pt x="1515" y="226"/>
                </a:cubicBezTo>
                <a:lnTo>
                  <a:pt x="1675" y="234"/>
                </a:lnTo>
                <a:lnTo>
                  <a:pt x="1819" y="242"/>
                </a:lnTo>
                <a:lnTo>
                  <a:pt x="1892" y="246"/>
                </a:lnTo>
                <a:cubicBezTo>
                  <a:pt x="1899" y="248"/>
                  <a:pt x="1907" y="248"/>
                  <a:pt x="1915" y="248"/>
                </a:cubicBezTo>
                <a:cubicBezTo>
                  <a:pt x="1932" y="248"/>
                  <a:pt x="1950" y="246"/>
                  <a:pt x="1966" y="246"/>
                </a:cubicBezTo>
                <a:lnTo>
                  <a:pt x="2036" y="242"/>
                </a:lnTo>
                <a:lnTo>
                  <a:pt x="2106" y="242"/>
                </a:lnTo>
                <a:lnTo>
                  <a:pt x="2245" y="246"/>
                </a:lnTo>
                <a:lnTo>
                  <a:pt x="2442" y="246"/>
                </a:lnTo>
                <a:cubicBezTo>
                  <a:pt x="2463" y="246"/>
                  <a:pt x="2483" y="251"/>
                  <a:pt x="2504" y="259"/>
                </a:cubicBezTo>
                <a:cubicBezTo>
                  <a:pt x="2545" y="275"/>
                  <a:pt x="2590" y="287"/>
                  <a:pt x="2635" y="292"/>
                </a:cubicBezTo>
                <a:cubicBezTo>
                  <a:pt x="2676" y="292"/>
                  <a:pt x="2717" y="283"/>
                  <a:pt x="2758" y="283"/>
                </a:cubicBezTo>
                <a:cubicBezTo>
                  <a:pt x="2775" y="281"/>
                  <a:pt x="2792" y="280"/>
                  <a:pt x="2810" y="280"/>
                </a:cubicBezTo>
                <a:cubicBezTo>
                  <a:pt x="2828" y="280"/>
                  <a:pt x="2846" y="281"/>
                  <a:pt x="2865" y="283"/>
                </a:cubicBezTo>
                <a:cubicBezTo>
                  <a:pt x="2898" y="292"/>
                  <a:pt x="2935" y="300"/>
                  <a:pt x="2968" y="304"/>
                </a:cubicBezTo>
                <a:cubicBezTo>
                  <a:pt x="2984" y="305"/>
                  <a:pt x="3001" y="306"/>
                  <a:pt x="3018" y="306"/>
                </a:cubicBezTo>
                <a:cubicBezTo>
                  <a:pt x="3064" y="306"/>
                  <a:pt x="3111" y="302"/>
                  <a:pt x="3156" y="296"/>
                </a:cubicBezTo>
                <a:lnTo>
                  <a:pt x="3378" y="292"/>
                </a:lnTo>
                <a:cubicBezTo>
                  <a:pt x="3419" y="292"/>
                  <a:pt x="3460" y="283"/>
                  <a:pt x="3501" y="275"/>
                </a:cubicBezTo>
                <a:cubicBezTo>
                  <a:pt x="3538" y="271"/>
                  <a:pt x="3571" y="267"/>
                  <a:pt x="3608" y="263"/>
                </a:cubicBezTo>
                <a:cubicBezTo>
                  <a:pt x="3640" y="259"/>
                  <a:pt x="3673" y="259"/>
                  <a:pt x="3706" y="251"/>
                </a:cubicBezTo>
                <a:lnTo>
                  <a:pt x="3747" y="246"/>
                </a:lnTo>
                <a:lnTo>
                  <a:pt x="3768" y="242"/>
                </a:lnTo>
                <a:lnTo>
                  <a:pt x="3784" y="242"/>
                </a:lnTo>
                <a:cubicBezTo>
                  <a:pt x="3795" y="244"/>
                  <a:pt x="3806" y="244"/>
                  <a:pt x="3817" y="244"/>
                </a:cubicBezTo>
                <a:cubicBezTo>
                  <a:pt x="3845" y="244"/>
                  <a:pt x="3873" y="241"/>
                  <a:pt x="3899" y="238"/>
                </a:cubicBezTo>
                <a:cubicBezTo>
                  <a:pt x="3928" y="230"/>
                  <a:pt x="3944" y="210"/>
                  <a:pt x="3944" y="189"/>
                </a:cubicBezTo>
                <a:cubicBezTo>
                  <a:pt x="3944" y="168"/>
                  <a:pt x="3932" y="152"/>
                  <a:pt x="3903" y="127"/>
                </a:cubicBezTo>
                <a:cubicBezTo>
                  <a:pt x="3870" y="95"/>
                  <a:pt x="3833" y="66"/>
                  <a:pt x="3788" y="41"/>
                </a:cubicBezTo>
                <a:cubicBezTo>
                  <a:pt x="3784" y="41"/>
                  <a:pt x="3776" y="37"/>
                  <a:pt x="3768" y="33"/>
                </a:cubicBezTo>
                <a:lnTo>
                  <a:pt x="3747" y="29"/>
                </a:lnTo>
                <a:lnTo>
                  <a:pt x="3706" y="21"/>
                </a:lnTo>
                <a:cubicBezTo>
                  <a:pt x="3673" y="13"/>
                  <a:pt x="3640" y="8"/>
                  <a:pt x="3608" y="4"/>
                </a:cubicBezTo>
                <a:cubicBezTo>
                  <a:pt x="3571" y="0"/>
                  <a:pt x="3534" y="0"/>
                  <a:pt x="3497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" name="Google Shape;14010;p131">
            <a:extLst>
              <a:ext uri="{FF2B5EF4-FFF2-40B4-BE49-F238E27FC236}">
                <a16:creationId xmlns:a16="http://schemas.microsoft.com/office/drawing/2014/main" id="{5B9A9E10-094D-2140-C091-01C3A52B4AA5}"/>
              </a:ext>
            </a:extLst>
          </p:cNvPr>
          <p:cNvGrpSpPr/>
          <p:nvPr/>
        </p:nvGrpSpPr>
        <p:grpSpPr>
          <a:xfrm>
            <a:off x="1704068" y="2006122"/>
            <a:ext cx="661747" cy="669093"/>
            <a:chOff x="5216456" y="3725484"/>
            <a:chExt cx="356196" cy="265631"/>
          </a:xfrm>
        </p:grpSpPr>
        <p:sp>
          <p:nvSpPr>
            <p:cNvPr id="3" name="Google Shape;14011;p131">
              <a:extLst>
                <a:ext uri="{FF2B5EF4-FFF2-40B4-BE49-F238E27FC236}">
                  <a16:creationId xmlns:a16="http://schemas.microsoft.com/office/drawing/2014/main" id="{4BC2D1FF-4DA2-A032-6283-572A8CB366C0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4012;p131">
              <a:extLst>
                <a:ext uri="{FF2B5EF4-FFF2-40B4-BE49-F238E27FC236}">
                  <a16:creationId xmlns:a16="http://schemas.microsoft.com/office/drawing/2014/main" id="{3C4B980E-AEB1-C575-BFC1-E00B8A5913E6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14010;p131">
            <a:extLst>
              <a:ext uri="{FF2B5EF4-FFF2-40B4-BE49-F238E27FC236}">
                <a16:creationId xmlns:a16="http://schemas.microsoft.com/office/drawing/2014/main" id="{36806B2D-13D7-9121-5F2D-F8E2B9182D82}"/>
              </a:ext>
            </a:extLst>
          </p:cNvPr>
          <p:cNvGrpSpPr/>
          <p:nvPr/>
        </p:nvGrpSpPr>
        <p:grpSpPr>
          <a:xfrm>
            <a:off x="1713741" y="3051938"/>
            <a:ext cx="661747" cy="669093"/>
            <a:chOff x="5216456" y="3725484"/>
            <a:chExt cx="356196" cy="265631"/>
          </a:xfrm>
        </p:grpSpPr>
        <p:sp>
          <p:nvSpPr>
            <p:cNvPr id="6" name="Google Shape;14011;p131">
              <a:extLst>
                <a:ext uri="{FF2B5EF4-FFF2-40B4-BE49-F238E27FC236}">
                  <a16:creationId xmlns:a16="http://schemas.microsoft.com/office/drawing/2014/main" id="{14FD055C-CD06-651E-170C-06B8F0E47209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012;p131">
              <a:extLst>
                <a:ext uri="{FF2B5EF4-FFF2-40B4-BE49-F238E27FC236}">
                  <a16:creationId xmlns:a16="http://schemas.microsoft.com/office/drawing/2014/main" id="{1FBFC0FD-4749-315E-2C27-ED65A2D9B9D7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14062;p131">
            <a:extLst>
              <a:ext uri="{FF2B5EF4-FFF2-40B4-BE49-F238E27FC236}">
                <a16:creationId xmlns:a16="http://schemas.microsoft.com/office/drawing/2014/main" id="{BEFFAE99-F8D0-3FDB-CEEE-CEB9B411E121}"/>
              </a:ext>
            </a:extLst>
          </p:cNvPr>
          <p:cNvGrpSpPr/>
          <p:nvPr/>
        </p:nvGrpSpPr>
        <p:grpSpPr>
          <a:xfrm>
            <a:off x="1786338" y="5187142"/>
            <a:ext cx="536053" cy="510762"/>
            <a:chOff x="5779408" y="3699191"/>
            <a:chExt cx="317645" cy="318757"/>
          </a:xfrm>
        </p:grpSpPr>
        <p:sp>
          <p:nvSpPr>
            <p:cNvPr id="12" name="Google Shape;14063;p131">
              <a:extLst>
                <a:ext uri="{FF2B5EF4-FFF2-40B4-BE49-F238E27FC236}">
                  <a16:creationId xmlns:a16="http://schemas.microsoft.com/office/drawing/2014/main" id="{1DEDDECC-1B2A-B950-D65E-3258AC87A18D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064;p131">
              <a:extLst>
                <a:ext uri="{FF2B5EF4-FFF2-40B4-BE49-F238E27FC236}">
                  <a16:creationId xmlns:a16="http://schemas.microsoft.com/office/drawing/2014/main" id="{78B35482-350A-902F-0447-63D5B51DBDE1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010;p131">
            <a:extLst>
              <a:ext uri="{FF2B5EF4-FFF2-40B4-BE49-F238E27FC236}">
                <a16:creationId xmlns:a16="http://schemas.microsoft.com/office/drawing/2014/main" id="{E8772FE7-B2FE-92A7-120C-EC9180D420CA}"/>
              </a:ext>
            </a:extLst>
          </p:cNvPr>
          <p:cNvGrpSpPr/>
          <p:nvPr/>
        </p:nvGrpSpPr>
        <p:grpSpPr>
          <a:xfrm>
            <a:off x="1723492" y="4066233"/>
            <a:ext cx="661740" cy="669096"/>
            <a:chOff x="5216456" y="3725483"/>
            <a:chExt cx="356192" cy="265632"/>
          </a:xfrm>
        </p:grpSpPr>
        <p:sp>
          <p:nvSpPr>
            <p:cNvPr id="15" name="Google Shape;14011;p131">
              <a:extLst>
                <a:ext uri="{FF2B5EF4-FFF2-40B4-BE49-F238E27FC236}">
                  <a16:creationId xmlns:a16="http://schemas.microsoft.com/office/drawing/2014/main" id="{5B28A89C-EF53-4683-9218-A6B4FD8B6210}"/>
                </a:ext>
              </a:extLst>
            </p:cNvPr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012;p131">
              <a:extLst>
                <a:ext uri="{FF2B5EF4-FFF2-40B4-BE49-F238E27FC236}">
                  <a16:creationId xmlns:a16="http://schemas.microsoft.com/office/drawing/2014/main" id="{3572527C-88C8-08A9-6684-9558398DE838}"/>
                </a:ext>
              </a:extLst>
            </p:cNvPr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Subtitle 17">
            <a:extLst>
              <a:ext uri="{FF2B5EF4-FFF2-40B4-BE49-F238E27FC236}">
                <a16:creationId xmlns:a16="http://schemas.microsoft.com/office/drawing/2014/main" id="{5DFD4D4C-ADF7-4115-40AF-6B1BDE3F2114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r>
              <a:rPr lang="en-US" dirty="0"/>
              <a:t>Variables in question were chosen at random and were not informative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56D94A6D-F0CC-ABF8-EBE3-C5EC75A8567C}"/>
              </a:ext>
            </a:extLst>
          </p:cNvPr>
          <p:cNvSpPr>
            <a:spLocks noGrp="1"/>
          </p:cNvSpPr>
          <p:nvPr>
            <p:ph type="ctrTitle" idx="7"/>
          </p:nvPr>
        </p:nvSpPr>
        <p:spPr/>
        <p:txBody>
          <a:bodyPr/>
          <a:lstStyle/>
          <a:p>
            <a:r>
              <a:rPr lang="en-US" sz="2400" dirty="0"/>
              <a:t>Understanding the Variables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59B5C93-23E4-FDEE-6477-B06FB93B68E7}"/>
              </a:ext>
            </a:extLst>
          </p:cNvPr>
          <p:cNvCxnSpPr>
            <a:cxnSpLocks/>
          </p:cNvCxnSpPr>
          <p:nvPr/>
        </p:nvCxnSpPr>
        <p:spPr>
          <a:xfrm flipV="1">
            <a:off x="0" y="1123663"/>
            <a:ext cx="7372350" cy="479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9" grpId="0" animBg="1"/>
      <p:bldP spid="18" grpId="0" build="p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67" name="Rectangle 1266">
            <a:extLst>
              <a:ext uri="{FF2B5EF4-FFF2-40B4-BE49-F238E27FC236}">
                <a16:creationId xmlns:a16="http://schemas.microsoft.com/office/drawing/2014/main" id="{6CC7D015-0DD8-420F-A568-AC4FEDC412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2" name="Google Shape;1222;p66"/>
          <p:cNvSpPr txBox="1">
            <a:spLocks noGrp="1"/>
          </p:cNvSpPr>
          <p:nvPr>
            <p:ph type="title"/>
          </p:nvPr>
        </p:nvSpPr>
        <p:spPr>
          <a:xfrm>
            <a:off x="333633" y="557189"/>
            <a:ext cx="4759247" cy="557189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4400" kern="1200" dirty="0">
                <a:solidFill>
                  <a:schemeClr val="tx1"/>
                </a:solidFill>
                <a:latin typeface="Palatino" pitchFamily="2" charset="77"/>
                <a:ea typeface="Palatino" pitchFamily="2" charset="77"/>
              </a:rPr>
              <a:t>CAN NEW TECHNIQUES PROVIDE NEW INFORMATION?</a:t>
            </a:r>
          </a:p>
        </p:txBody>
      </p:sp>
      <p:sp>
        <p:nvSpPr>
          <p:cNvPr id="1223" name="Google Shape;1223;p66"/>
          <p:cNvSpPr txBox="1">
            <a:spLocks noGrp="1"/>
          </p:cNvSpPr>
          <p:nvPr>
            <p:ph type="subTitle" idx="1"/>
          </p:nvPr>
        </p:nvSpPr>
        <p:spPr>
          <a:xfrm>
            <a:off x="5426513" y="557189"/>
            <a:ext cx="6167246" cy="557189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indent="0">
              <a:lnSpc>
                <a:spcPct val="90000"/>
              </a:lnSpc>
            </a:pPr>
            <a:r>
              <a:rPr lang="en-US" sz="2000" b="1" dirty="0">
                <a:latin typeface="Livvic" pitchFamily="2" charset="77"/>
                <a:ea typeface="+mn-ea"/>
                <a:cs typeface="+mn-cs"/>
              </a:rPr>
              <a:t>Issues in the past:</a:t>
            </a:r>
          </a:p>
          <a:p>
            <a:pPr marL="609585">
              <a:lnSpc>
                <a:spcPct val="150000"/>
              </a:lnSpc>
              <a:spcBef>
                <a:spcPts val="2133"/>
              </a:spcBef>
              <a:buSzPts val="1600"/>
              <a:buFont typeface="Arial" panose="020B0604020202020204" pitchFamily="34" charset="0"/>
              <a:buChar char="•"/>
            </a:pPr>
            <a:r>
              <a:rPr lang="en-US" sz="2000" dirty="0">
                <a:latin typeface="Livvic" pitchFamily="2" charset="77"/>
                <a:ea typeface="+mn-ea"/>
                <a:cs typeface="+mn-cs"/>
              </a:rPr>
              <a:t>The dataset has highly correlated variables</a:t>
            </a:r>
          </a:p>
          <a:p>
            <a:pPr marL="609585">
              <a:lnSpc>
                <a:spcPct val="150000"/>
              </a:lnSpc>
              <a:buSzPts val="1600"/>
              <a:buFont typeface="Arial" panose="020B0604020202020204" pitchFamily="34" charset="0"/>
              <a:buChar char="•"/>
            </a:pPr>
            <a:r>
              <a:rPr lang="en-US" sz="2000" dirty="0">
                <a:latin typeface="Livvic" pitchFamily="2" charset="77"/>
                <a:ea typeface="+mn-ea"/>
                <a:cs typeface="+mn-cs"/>
              </a:rPr>
              <a:t>War Data is not necessarily linear- namely due to its randomness- and it is difficult to select features without bias</a:t>
            </a:r>
          </a:p>
          <a:p>
            <a:pPr marL="609585">
              <a:lnSpc>
                <a:spcPct val="150000"/>
              </a:lnSpc>
              <a:buSzPts val="1600"/>
              <a:buFont typeface="Arial" panose="020B0604020202020204" pitchFamily="34" charset="0"/>
              <a:buChar char="•"/>
            </a:pPr>
            <a:r>
              <a:rPr lang="en-US" sz="2000" dirty="0">
                <a:latin typeface="Livvic" pitchFamily="2" charset="77"/>
                <a:ea typeface="+mn-ea"/>
                <a:cs typeface="+mn-cs"/>
              </a:rPr>
              <a:t>We require a way to understand the variables of our data further, with or without outliers, that can give us more information for better models</a:t>
            </a:r>
          </a:p>
          <a:p>
            <a:pPr marL="609585">
              <a:lnSpc>
                <a:spcPct val="90000"/>
              </a:lnSpc>
              <a:buSzPts val="1600"/>
              <a:buFont typeface="Arial" panose="020B0604020202020204" pitchFamily="34" charset="0"/>
              <a:buChar char="•"/>
            </a:pPr>
            <a:endParaRPr lang="en-US" sz="2000" dirty="0">
              <a:latin typeface="Livvic" pitchFamily="2" charset="77"/>
              <a:ea typeface="+mn-ea"/>
              <a:cs typeface="+mn-cs"/>
            </a:endParaRPr>
          </a:p>
          <a:p>
            <a:pPr marL="0" indent="0">
              <a:lnSpc>
                <a:spcPct val="90000"/>
              </a:lnSpc>
              <a:buSzPts val="1600"/>
            </a:pPr>
            <a:endParaRPr lang="en-US" sz="2000" dirty="0">
              <a:latin typeface="Livvic" pitchFamily="2" charset="77"/>
              <a:ea typeface="+mn-ea"/>
              <a:cs typeface="+mn-cs"/>
            </a:endParaRPr>
          </a:p>
          <a:p>
            <a:pPr marL="0" indent="0">
              <a:lnSpc>
                <a:spcPct val="90000"/>
              </a:lnSpc>
              <a:buSzPts val="1600"/>
            </a:pPr>
            <a:r>
              <a:rPr lang="en-US" sz="2000" i="1" dirty="0">
                <a:latin typeface="Livvic" pitchFamily="2" charset="77"/>
                <a:ea typeface="+mn-ea"/>
                <a:cs typeface="+mn-cs"/>
              </a:rPr>
              <a:t>Sounds like a job for.. Principal Component Analysis!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8"/>
          <p:cNvSpPr/>
          <p:nvPr/>
        </p:nvSpPr>
        <p:spPr>
          <a:xfrm>
            <a:off x="66295" y="261899"/>
            <a:ext cx="1451200" cy="1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0" name="Google Shape;500;p58"/>
          <p:cNvSpPr/>
          <p:nvPr/>
        </p:nvSpPr>
        <p:spPr>
          <a:xfrm>
            <a:off x="231071" y="286202"/>
            <a:ext cx="1451307" cy="1315321"/>
          </a:xfrm>
          <a:custGeom>
            <a:avLst/>
            <a:gdLst/>
            <a:ahLst/>
            <a:cxnLst/>
            <a:rect l="l" t="t" r="r" b="b"/>
            <a:pathLst>
              <a:path w="21868" h="19819" extrusionOk="0">
                <a:moveTo>
                  <a:pt x="103" y="1"/>
                </a:moveTo>
                <a:lnTo>
                  <a:pt x="91" y="2738"/>
                </a:lnTo>
                <a:cubicBezTo>
                  <a:pt x="83" y="3694"/>
                  <a:pt x="71" y="4658"/>
                  <a:pt x="62" y="5643"/>
                </a:cubicBezTo>
                <a:cubicBezTo>
                  <a:pt x="46" y="7641"/>
                  <a:pt x="34" y="9414"/>
                  <a:pt x="17" y="11297"/>
                </a:cubicBezTo>
                <a:cubicBezTo>
                  <a:pt x="17" y="12274"/>
                  <a:pt x="25" y="13172"/>
                  <a:pt x="25" y="13997"/>
                </a:cubicBezTo>
                <a:cubicBezTo>
                  <a:pt x="30" y="14408"/>
                  <a:pt x="30" y="14801"/>
                  <a:pt x="25" y="15175"/>
                </a:cubicBezTo>
                <a:cubicBezTo>
                  <a:pt x="25" y="15593"/>
                  <a:pt x="21" y="16004"/>
                  <a:pt x="21" y="16406"/>
                </a:cubicBezTo>
                <a:cubicBezTo>
                  <a:pt x="13" y="17222"/>
                  <a:pt x="9" y="18006"/>
                  <a:pt x="5" y="18765"/>
                </a:cubicBezTo>
                <a:cubicBezTo>
                  <a:pt x="1" y="19114"/>
                  <a:pt x="1" y="19426"/>
                  <a:pt x="1" y="19705"/>
                </a:cubicBezTo>
                <a:lnTo>
                  <a:pt x="739" y="19717"/>
                </a:lnTo>
                <a:lnTo>
                  <a:pt x="1347" y="19725"/>
                </a:lnTo>
                <a:lnTo>
                  <a:pt x="3349" y="19762"/>
                </a:lnTo>
                <a:cubicBezTo>
                  <a:pt x="4010" y="19771"/>
                  <a:pt x="4724" y="19775"/>
                  <a:pt x="5343" y="19775"/>
                </a:cubicBezTo>
                <a:cubicBezTo>
                  <a:pt x="6578" y="19771"/>
                  <a:pt x="7502" y="19754"/>
                  <a:pt x="8207" y="19754"/>
                </a:cubicBezTo>
                <a:cubicBezTo>
                  <a:pt x="8893" y="19754"/>
                  <a:pt x="9418" y="19762"/>
                  <a:pt x="9812" y="19766"/>
                </a:cubicBezTo>
                <a:cubicBezTo>
                  <a:pt x="10620" y="19779"/>
                  <a:pt x="11465" y="19799"/>
                  <a:pt x="12348" y="19807"/>
                </a:cubicBezTo>
                <a:lnTo>
                  <a:pt x="13016" y="19816"/>
                </a:lnTo>
                <a:lnTo>
                  <a:pt x="14723" y="19816"/>
                </a:lnTo>
                <a:cubicBezTo>
                  <a:pt x="15323" y="19817"/>
                  <a:pt x="15893" y="19818"/>
                  <a:pt x="16430" y="19818"/>
                </a:cubicBezTo>
                <a:cubicBezTo>
                  <a:pt x="17188" y="19818"/>
                  <a:pt x="17881" y="19816"/>
                  <a:pt x="18498" y="19812"/>
                </a:cubicBezTo>
                <a:cubicBezTo>
                  <a:pt x="19553" y="19803"/>
                  <a:pt x="20390" y="19795"/>
                  <a:pt x="20964" y="19779"/>
                </a:cubicBezTo>
                <a:cubicBezTo>
                  <a:pt x="21539" y="19766"/>
                  <a:pt x="21855" y="19750"/>
                  <a:pt x="21859" y="19729"/>
                </a:cubicBezTo>
                <a:cubicBezTo>
                  <a:pt x="21867" y="19709"/>
                  <a:pt x="21564" y="19688"/>
                  <a:pt x="21001" y="19668"/>
                </a:cubicBezTo>
                <a:cubicBezTo>
                  <a:pt x="20439" y="19652"/>
                  <a:pt x="19614" y="19631"/>
                  <a:pt x="18572" y="19615"/>
                </a:cubicBezTo>
                <a:lnTo>
                  <a:pt x="14826" y="19557"/>
                </a:lnTo>
                <a:lnTo>
                  <a:pt x="13718" y="19545"/>
                </a:lnTo>
                <a:lnTo>
                  <a:pt x="13148" y="19537"/>
                </a:lnTo>
                <a:lnTo>
                  <a:pt x="12631" y="19533"/>
                </a:lnTo>
                <a:lnTo>
                  <a:pt x="10185" y="19483"/>
                </a:lnTo>
                <a:cubicBezTo>
                  <a:pt x="9818" y="19480"/>
                  <a:pt x="9238" y="19470"/>
                  <a:pt x="8503" y="19470"/>
                </a:cubicBezTo>
                <a:cubicBezTo>
                  <a:pt x="8384" y="19470"/>
                  <a:pt x="8261" y="19470"/>
                  <a:pt x="8134" y="19471"/>
                </a:cubicBezTo>
                <a:cubicBezTo>
                  <a:pt x="7243" y="19475"/>
                  <a:pt x="6234" y="19491"/>
                  <a:pt x="5216" y="19500"/>
                </a:cubicBezTo>
                <a:cubicBezTo>
                  <a:pt x="5131" y="19500"/>
                  <a:pt x="5045" y="19500"/>
                  <a:pt x="4958" y="19500"/>
                </a:cubicBezTo>
                <a:cubicBezTo>
                  <a:pt x="4041" y="19500"/>
                  <a:pt x="2966" y="19481"/>
                  <a:pt x="1622" y="19463"/>
                </a:cubicBezTo>
                <a:lnTo>
                  <a:pt x="460" y="19450"/>
                </a:lnTo>
                <a:lnTo>
                  <a:pt x="259" y="19450"/>
                </a:lnTo>
                <a:lnTo>
                  <a:pt x="263" y="18790"/>
                </a:lnTo>
                <a:cubicBezTo>
                  <a:pt x="263" y="18018"/>
                  <a:pt x="268" y="17226"/>
                  <a:pt x="272" y="16406"/>
                </a:cubicBezTo>
                <a:cubicBezTo>
                  <a:pt x="272" y="15987"/>
                  <a:pt x="276" y="15569"/>
                  <a:pt x="276" y="15138"/>
                </a:cubicBezTo>
                <a:cubicBezTo>
                  <a:pt x="276" y="14674"/>
                  <a:pt x="272" y="14219"/>
                  <a:pt x="272" y="13772"/>
                </a:cubicBezTo>
                <a:cubicBezTo>
                  <a:pt x="263" y="12877"/>
                  <a:pt x="255" y="12011"/>
                  <a:pt x="255" y="11178"/>
                </a:cubicBezTo>
                <a:cubicBezTo>
                  <a:pt x="259" y="9381"/>
                  <a:pt x="268" y="7510"/>
                  <a:pt x="276" y="5590"/>
                </a:cubicBezTo>
                <a:cubicBezTo>
                  <a:pt x="284" y="4638"/>
                  <a:pt x="288" y="3653"/>
                  <a:pt x="292" y="2631"/>
                </a:cubicBezTo>
                <a:lnTo>
                  <a:pt x="296" y="190"/>
                </a:lnTo>
                <a:lnTo>
                  <a:pt x="493" y="190"/>
                </a:lnTo>
                <a:lnTo>
                  <a:pt x="6554" y="194"/>
                </a:lnTo>
                <a:lnTo>
                  <a:pt x="9898" y="194"/>
                </a:lnTo>
                <a:cubicBezTo>
                  <a:pt x="10267" y="194"/>
                  <a:pt x="10633" y="196"/>
                  <a:pt x="11012" y="196"/>
                </a:cubicBezTo>
                <a:cubicBezTo>
                  <a:pt x="11201" y="196"/>
                  <a:pt x="11394" y="195"/>
                  <a:pt x="11593" y="194"/>
                </a:cubicBezTo>
                <a:lnTo>
                  <a:pt x="13267" y="177"/>
                </a:lnTo>
                <a:cubicBezTo>
                  <a:pt x="13804" y="169"/>
                  <a:pt x="14329" y="165"/>
                  <a:pt x="14838" y="165"/>
                </a:cubicBezTo>
                <a:cubicBezTo>
                  <a:pt x="15004" y="164"/>
                  <a:pt x="15172" y="163"/>
                  <a:pt x="15342" y="163"/>
                </a:cubicBezTo>
                <a:cubicBezTo>
                  <a:pt x="15682" y="163"/>
                  <a:pt x="16030" y="165"/>
                  <a:pt x="16377" y="165"/>
                </a:cubicBezTo>
                <a:cubicBezTo>
                  <a:pt x="17419" y="173"/>
                  <a:pt x="18470" y="186"/>
                  <a:pt x="19532" y="190"/>
                </a:cubicBezTo>
                <a:lnTo>
                  <a:pt x="20722" y="190"/>
                </a:lnTo>
                <a:lnTo>
                  <a:pt x="21670" y="186"/>
                </a:lnTo>
                <a:lnTo>
                  <a:pt x="21670" y="378"/>
                </a:lnTo>
                <a:lnTo>
                  <a:pt x="21670" y="735"/>
                </a:lnTo>
                <a:lnTo>
                  <a:pt x="21670" y="2163"/>
                </a:lnTo>
                <a:cubicBezTo>
                  <a:pt x="21670" y="2643"/>
                  <a:pt x="21670" y="3115"/>
                  <a:pt x="21670" y="3583"/>
                </a:cubicBezTo>
                <a:cubicBezTo>
                  <a:pt x="21666" y="4519"/>
                  <a:pt x="21662" y="5425"/>
                  <a:pt x="21662" y="6299"/>
                </a:cubicBezTo>
                <a:cubicBezTo>
                  <a:pt x="21662" y="7153"/>
                  <a:pt x="21654" y="7961"/>
                  <a:pt x="21646" y="8770"/>
                </a:cubicBezTo>
                <a:cubicBezTo>
                  <a:pt x="21637" y="9578"/>
                  <a:pt x="21629" y="10390"/>
                  <a:pt x="21629" y="11166"/>
                </a:cubicBezTo>
                <a:cubicBezTo>
                  <a:pt x="21633" y="11937"/>
                  <a:pt x="21637" y="12647"/>
                  <a:pt x="21641" y="13300"/>
                </a:cubicBezTo>
                <a:cubicBezTo>
                  <a:pt x="21646" y="13952"/>
                  <a:pt x="21650" y="14543"/>
                  <a:pt x="21654" y="15080"/>
                </a:cubicBezTo>
                <a:cubicBezTo>
                  <a:pt x="21658" y="15630"/>
                  <a:pt x="21662" y="16160"/>
                  <a:pt x="21662" y="16627"/>
                </a:cubicBezTo>
                <a:cubicBezTo>
                  <a:pt x="21670" y="17567"/>
                  <a:pt x="21683" y="18306"/>
                  <a:pt x="21695" y="18810"/>
                </a:cubicBezTo>
                <a:cubicBezTo>
                  <a:pt x="21711" y="19315"/>
                  <a:pt x="21732" y="19586"/>
                  <a:pt x="21756" y="19594"/>
                </a:cubicBezTo>
                <a:cubicBezTo>
                  <a:pt x="21757" y="19594"/>
                  <a:pt x="21757" y="19594"/>
                  <a:pt x="21758" y="19594"/>
                </a:cubicBezTo>
                <a:cubicBezTo>
                  <a:pt x="21782" y="19594"/>
                  <a:pt x="21806" y="19325"/>
                  <a:pt x="21818" y="18835"/>
                </a:cubicBezTo>
                <a:cubicBezTo>
                  <a:pt x="21834" y="18334"/>
                  <a:pt x="21843" y="17592"/>
                  <a:pt x="21851" y="16644"/>
                </a:cubicBezTo>
                <a:cubicBezTo>
                  <a:pt x="21855" y="16168"/>
                  <a:pt x="21855" y="15659"/>
                  <a:pt x="21859" y="15064"/>
                </a:cubicBezTo>
                <a:cubicBezTo>
                  <a:pt x="21863" y="14457"/>
                  <a:pt x="21859" y="13817"/>
                  <a:pt x="21855" y="13148"/>
                </a:cubicBezTo>
                <a:cubicBezTo>
                  <a:pt x="21851" y="12483"/>
                  <a:pt x="21847" y="11786"/>
                  <a:pt x="21843" y="11096"/>
                </a:cubicBezTo>
                <a:cubicBezTo>
                  <a:pt x="21843" y="10407"/>
                  <a:pt x="21847" y="9656"/>
                  <a:pt x="21851" y="8839"/>
                </a:cubicBezTo>
                <a:cubicBezTo>
                  <a:pt x="21859" y="8035"/>
                  <a:pt x="21859" y="7120"/>
                  <a:pt x="21859" y="6213"/>
                </a:cubicBezTo>
                <a:cubicBezTo>
                  <a:pt x="21859" y="5327"/>
                  <a:pt x="21855" y="4412"/>
                  <a:pt x="21855" y="3468"/>
                </a:cubicBezTo>
                <a:cubicBezTo>
                  <a:pt x="21855" y="2996"/>
                  <a:pt x="21855" y="2516"/>
                  <a:pt x="21855" y="2028"/>
                </a:cubicBezTo>
                <a:cubicBezTo>
                  <a:pt x="21851" y="1527"/>
                  <a:pt x="21851" y="1023"/>
                  <a:pt x="21847" y="522"/>
                </a:cubicBezTo>
                <a:cubicBezTo>
                  <a:pt x="21843" y="350"/>
                  <a:pt x="21843" y="181"/>
                  <a:pt x="21843" y="9"/>
                </a:cubicBezTo>
                <a:lnTo>
                  <a:pt x="20620" y="17"/>
                </a:lnTo>
                <a:lnTo>
                  <a:pt x="19393" y="21"/>
                </a:lnTo>
                <a:lnTo>
                  <a:pt x="16266" y="5"/>
                </a:lnTo>
                <a:cubicBezTo>
                  <a:pt x="15905" y="5"/>
                  <a:pt x="15529" y="3"/>
                  <a:pt x="15148" y="3"/>
                </a:cubicBezTo>
                <a:cubicBezTo>
                  <a:pt x="14957" y="3"/>
                  <a:pt x="14764" y="4"/>
                  <a:pt x="14572" y="5"/>
                </a:cubicBezTo>
                <a:lnTo>
                  <a:pt x="12910" y="21"/>
                </a:lnTo>
                <a:cubicBezTo>
                  <a:pt x="12368" y="30"/>
                  <a:pt x="11843" y="38"/>
                  <a:pt x="11330" y="38"/>
                </a:cubicBezTo>
                <a:lnTo>
                  <a:pt x="9701" y="38"/>
                </a:lnTo>
                <a:lnTo>
                  <a:pt x="6361" y="26"/>
                </a:lnTo>
                <a:lnTo>
                  <a:pt x="321" y="1"/>
                </a:ln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2400"/>
          </a:p>
        </p:txBody>
      </p:sp>
      <p:sp>
        <p:nvSpPr>
          <p:cNvPr id="501" name="Google Shape;501;p58"/>
          <p:cNvSpPr txBox="1">
            <a:spLocks noGrp="1"/>
          </p:cNvSpPr>
          <p:nvPr>
            <p:ph type="title"/>
          </p:nvPr>
        </p:nvSpPr>
        <p:spPr>
          <a:xfrm>
            <a:off x="2572522" y="2233400"/>
            <a:ext cx="7046951" cy="1195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EDA: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502" name="Google Shape;502;p58"/>
          <p:cNvSpPr txBox="1">
            <a:spLocks noGrp="1"/>
          </p:cNvSpPr>
          <p:nvPr>
            <p:ph type="title" idx="2"/>
          </p:nvPr>
        </p:nvSpPr>
        <p:spPr>
          <a:xfrm>
            <a:off x="195288" y="382661"/>
            <a:ext cx="1451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503" name="Google Shape;503;p58"/>
          <p:cNvSpPr txBox="1">
            <a:spLocks noGrp="1"/>
          </p:cNvSpPr>
          <p:nvPr>
            <p:ph type="subTitle" idx="1"/>
          </p:nvPr>
        </p:nvSpPr>
        <p:spPr>
          <a:xfrm>
            <a:off x="3504903" y="3429000"/>
            <a:ext cx="5182188" cy="79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i="1" dirty="0"/>
              <a:t>The data and its context to the domain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2409787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73"/>
          <p:cNvSpPr txBox="1">
            <a:spLocks noGrp="1"/>
          </p:cNvSpPr>
          <p:nvPr>
            <p:ph type="ctrTitle"/>
          </p:nvPr>
        </p:nvSpPr>
        <p:spPr>
          <a:xfrm>
            <a:off x="3796993" y="1900059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LOCATION</a:t>
            </a:r>
            <a:endParaRPr dirty="0"/>
          </a:p>
        </p:txBody>
      </p:sp>
      <p:sp>
        <p:nvSpPr>
          <p:cNvPr id="1326" name="Google Shape;1326;p73"/>
          <p:cNvSpPr txBox="1">
            <a:spLocks noGrp="1"/>
          </p:cNvSpPr>
          <p:nvPr>
            <p:ph type="subTitle" idx="5"/>
          </p:nvPr>
        </p:nvSpPr>
        <p:spPr>
          <a:xfrm>
            <a:off x="885767" y="2597935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/>
              <a:t>The data is depicted from 1948-2020</a:t>
            </a:r>
            <a:endParaRPr dirty="0"/>
          </a:p>
        </p:txBody>
      </p:sp>
      <p:sp>
        <p:nvSpPr>
          <p:cNvPr id="1327" name="Google Shape;1327;p73"/>
          <p:cNvSpPr txBox="1">
            <a:spLocks noGrp="1"/>
          </p:cNvSpPr>
          <p:nvPr>
            <p:ph type="subTitle" idx="1"/>
          </p:nvPr>
        </p:nvSpPr>
        <p:spPr>
          <a:xfrm>
            <a:off x="3513842" y="2686922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/>
              <a:t>The data is international- sorted by each country</a:t>
            </a:r>
            <a:endParaRPr dirty="0"/>
          </a:p>
        </p:txBody>
      </p:sp>
      <p:sp>
        <p:nvSpPr>
          <p:cNvPr id="1328" name="Google Shape;1328;p73"/>
          <p:cNvSpPr txBox="1">
            <a:spLocks noGrp="1"/>
          </p:cNvSpPr>
          <p:nvPr>
            <p:ph type="ctrTitle" idx="2"/>
          </p:nvPr>
        </p:nvSpPr>
        <p:spPr>
          <a:xfrm>
            <a:off x="9195941" y="1900059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SIDE B</a:t>
            </a:r>
            <a:endParaRPr dirty="0"/>
          </a:p>
        </p:txBody>
      </p:sp>
      <p:sp>
        <p:nvSpPr>
          <p:cNvPr id="1329" name="Google Shape;1329;p73"/>
          <p:cNvSpPr txBox="1">
            <a:spLocks noGrp="1"/>
          </p:cNvSpPr>
          <p:nvPr>
            <p:ph type="subTitle" idx="3"/>
          </p:nvPr>
        </p:nvSpPr>
        <p:spPr>
          <a:xfrm>
            <a:off x="8993346" y="2670244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/>
              <a:t>Group Two that is on the defense during war</a:t>
            </a:r>
            <a:endParaRPr dirty="0"/>
          </a:p>
        </p:txBody>
      </p:sp>
      <p:sp>
        <p:nvSpPr>
          <p:cNvPr id="1330" name="Google Shape;1330;p73"/>
          <p:cNvSpPr txBox="1">
            <a:spLocks noGrp="1"/>
          </p:cNvSpPr>
          <p:nvPr>
            <p:ph type="ctrTitle" idx="4"/>
          </p:nvPr>
        </p:nvSpPr>
        <p:spPr>
          <a:xfrm>
            <a:off x="1168167" y="1900059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TIME</a:t>
            </a:r>
            <a:endParaRPr dirty="0"/>
          </a:p>
        </p:txBody>
      </p:sp>
      <p:sp>
        <p:nvSpPr>
          <p:cNvPr id="1331" name="Google Shape;1331;p73"/>
          <p:cNvSpPr txBox="1">
            <a:spLocks noGrp="1"/>
          </p:cNvSpPr>
          <p:nvPr>
            <p:ph type="ctrTitle" idx="6"/>
          </p:nvPr>
        </p:nvSpPr>
        <p:spPr>
          <a:xfrm>
            <a:off x="6425851" y="1900059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SIDE A</a:t>
            </a:r>
            <a:endParaRPr dirty="0"/>
          </a:p>
        </p:txBody>
      </p:sp>
      <p:sp>
        <p:nvSpPr>
          <p:cNvPr id="1332" name="Google Shape;1332;p73"/>
          <p:cNvSpPr txBox="1">
            <a:spLocks noGrp="1"/>
          </p:cNvSpPr>
          <p:nvPr>
            <p:ph type="subTitle" idx="7"/>
          </p:nvPr>
        </p:nvSpPr>
        <p:spPr>
          <a:xfrm>
            <a:off x="6143451" y="2686922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dirty="0"/>
              <a:t>Group One that is on the offense during war</a:t>
            </a:r>
            <a:endParaRPr dirty="0"/>
          </a:p>
        </p:txBody>
      </p:sp>
      <p:sp>
        <p:nvSpPr>
          <p:cNvPr id="1333" name="Google Shape;1333;p73"/>
          <p:cNvSpPr txBox="1">
            <a:spLocks noGrp="1"/>
          </p:cNvSpPr>
          <p:nvPr>
            <p:ph type="ctrTitle" idx="8"/>
          </p:nvPr>
        </p:nvSpPr>
        <p:spPr>
          <a:xfrm>
            <a:off x="-1558" y="256634"/>
            <a:ext cx="7030800" cy="129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latin typeface="Palatino" pitchFamily="2" charset="77"/>
                <a:ea typeface="Palatino" pitchFamily="2" charset="77"/>
              </a:rPr>
              <a:t>DATASET ONE: UCPD WAR</a:t>
            </a:r>
            <a:endParaRPr dirty="0">
              <a:latin typeface="Palatino" pitchFamily="2" charset="77"/>
              <a:ea typeface="Palatino" pitchFamily="2" charset="77"/>
            </a:endParaRPr>
          </a:p>
        </p:txBody>
      </p:sp>
      <p:sp>
        <p:nvSpPr>
          <p:cNvPr id="1334" name="Google Shape;1334;p73"/>
          <p:cNvSpPr txBox="1">
            <a:spLocks noGrp="1"/>
          </p:cNvSpPr>
          <p:nvPr>
            <p:ph type="ctrTitle" idx="9"/>
          </p:nvPr>
        </p:nvSpPr>
        <p:spPr>
          <a:xfrm>
            <a:off x="3811287" y="4042508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INTENSITY</a:t>
            </a:r>
            <a:endParaRPr dirty="0"/>
          </a:p>
        </p:txBody>
      </p:sp>
      <p:sp>
        <p:nvSpPr>
          <p:cNvPr id="1335" name="Google Shape;1335;p73"/>
          <p:cNvSpPr txBox="1">
            <a:spLocks noGrp="1"/>
          </p:cNvSpPr>
          <p:nvPr>
            <p:ph type="subTitle" idx="13"/>
          </p:nvPr>
        </p:nvSpPr>
        <p:spPr>
          <a:xfrm>
            <a:off x="3563558" y="4724431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/>
              <a:t>1 =  Battle</a:t>
            </a:r>
          </a:p>
          <a:p>
            <a:pPr marL="0" indent="0"/>
            <a:r>
              <a:rPr lang="en" dirty="0"/>
              <a:t>2 = War</a:t>
            </a:r>
            <a:endParaRPr dirty="0"/>
          </a:p>
        </p:txBody>
      </p:sp>
      <p:sp>
        <p:nvSpPr>
          <p:cNvPr id="1336" name="Google Shape;1336;p73"/>
          <p:cNvSpPr txBox="1">
            <a:spLocks noGrp="1"/>
          </p:cNvSpPr>
          <p:nvPr>
            <p:ph type="ctrTitle" idx="14"/>
          </p:nvPr>
        </p:nvSpPr>
        <p:spPr>
          <a:xfrm>
            <a:off x="8892392" y="4057695"/>
            <a:ext cx="2633354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CONFLICT TYPE</a:t>
            </a:r>
            <a:endParaRPr dirty="0"/>
          </a:p>
        </p:txBody>
      </p:sp>
      <p:sp>
        <p:nvSpPr>
          <p:cNvPr id="1337" name="Google Shape;1337;p73"/>
          <p:cNvSpPr txBox="1">
            <a:spLocks noGrp="1"/>
          </p:cNvSpPr>
          <p:nvPr>
            <p:ph type="subTitle" idx="15"/>
          </p:nvPr>
        </p:nvSpPr>
        <p:spPr>
          <a:xfrm>
            <a:off x="8912276" y="4795634"/>
            <a:ext cx="2440960" cy="162843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sz="1800" dirty="0"/>
              <a:t>1= </a:t>
            </a:r>
            <a:r>
              <a:rPr lang="en" sz="1800" dirty="0" err="1"/>
              <a:t>Extrasystemic</a:t>
            </a:r>
            <a:endParaRPr lang="en" sz="1800" dirty="0"/>
          </a:p>
          <a:p>
            <a:pPr marL="0" indent="0"/>
            <a:r>
              <a:rPr lang="en" sz="1800" dirty="0"/>
              <a:t>2= Interstate</a:t>
            </a:r>
          </a:p>
          <a:p>
            <a:pPr marL="0" indent="0"/>
            <a:r>
              <a:rPr lang="en" sz="1800" dirty="0"/>
              <a:t>3= Intrastate</a:t>
            </a:r>
          </a:p>
          <a:p>
            <a:pPr marL="0" indent="0"/>
            <a:r>
              <a:rPr lang="en" sz="1800" dirty="0"/>
              <a:t>4 = Internationalized Intrastate</a:t>
            </a:r>
          </a:p>
          <a:p>
            <a:pPr marL="0" indent="0"/>
            <a:endParaRPr dirty="0"/>
          </a:p>
        </p:txBody>
      </p:sp>
      <p:sp>
        <p:nvSpPr>
          <p:cNvPr id="1338" name="Google Shape;1338;p73"/>
          <p:cNvSpPr txBox="1">
            <a:spLocks noGrp="1"/>
          </p:cNvSpPr>
          <p:nvPr>
            <p:ph type="ctrTitle" idx="16"/>
          </p:nvPr>
        </p:nvSpPr>
        <p:spPr>
          <a:xfrm>
            <a:off x="733881" y="4041986"/>
            <a:ext cx="2691373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2400" dirty="0"/>
              <a:t>INCOMPATIBILITY</a:t>
            </a:r>
            <a:endParaRPr sz="2400" dirty="0"/>
          </a:p>
        </p:txBody>
      </p:sp>
      <p:sp>
        <p:nvSpPr>
          <p:cNvPr id="1339" name="Google Shape;1339;p73"/>
          <p:cNvSpPr txBox="1">
            <a:spLocks noGrp="1"/>
          </p:cNvSpPr>
          <p:nvPr>
            <p:ph type="subTitle" idx="17"/>
          </p:nvPr>
        </p:nvSpPr>
        <p:spPr>
          <a:xfrm>
            <a:off x="885767" y="4868654"/>
            <a:ext cx="2532400" cy="74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sz="1800" dirty="0"/>
              <a:t>1= Territory</a:t>
            </a:r>
          </a:p>
          <a:p>
            <a:pPr marL="0" indent="0"/>
            <a:r>
              <a:rPr lang="en" sz="1800" dirty="0"/>
              <a:t>2 = Government</a:t>
            </a:r>
          </a:p>
          <a:p>
            <a:pPr marL="0" indent="0"/>
            <a:r>
              <a:rPr lang="en" sz="1800" dirty="0"/>
              <a:t>3 = Both</a:t>
            </a:r>
            <a:endParaRPr sz="1800" dirty="0"/>
          </a:p>
        </p:txBody>
      </p:sp>
      <p:sp>
        <p:nvSpPr>
          <p:cNvPr id="1340" name="Google Shape;1340;p73"/>
          <p:cNvSpPr txBox="1">
            <a:spLocks noGrp="1"/>
          </p:cNvSpPr>
          <p:nvPr>
            <p:ph type="ctrTitle" idx="18"/>
          </p:nvPr>
        </p:nvSpPr>
        <p:spPr>
          <a:xfrm>
            <a:off x="6425851" y="4041986"/>
            <a:ext cx="1967600" cy="56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dirty="0"/>
              <a:t>REGION</a:t>
            </a:r>
            <a:endParaRPr dirty="0"/>
          </a:p>
        </p:txBody>
      </p:sp>
      <p:sp>
        <p:nvSpPr>
          <p:cNvPr id="1341" name="Google Shape;1341;p73"/>
          <p:cNvSpPr txBox="1">
            <a:spLocks noGrp="1"/>
          </p:cNvSpPr>
          <p:nvPr>
            <p:ph type="subTitle" idx="19"/>
          </p:nvPr>
        </p:nvSpPr>
        <p:spPr>
          <a:xfrm>
            <a:off x="6203698" y="5180274"/>
            <a:ext cx="2532400" cy="42958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0" indent="0"/>
            <a:r>
              <a:rPr lang="en" sz="1700" dirty="0"/>
              <a:t>1 = Europe</a:t>
            </a:r>
          </a:p>
          <a:p>
            <a:pPr marL="0" indent="0"/>
            <a:r>
              <a:rPr lang="en" sz="1700" dirty="0"/>
              <a:t>2 = Middle East</a:t>
            </a:r>
          </a:p>
          <a:p>
            <a:pPr marL="0" indent="0"/>
            <a:r>
              <a:rPr lang="en" sz="1700" dirty="0"/>
              <a:t>3 = Asia</a:t>
            </a:r>
          </a:p>
          <a:p>
            <a:pPr marL="0" indent="0"/>
            <a:r>
              <a:rPr lang="en" sz="1700" dirty="0"/>
              <a:t>4 = Africa</a:t>
            </a:r>
          </a:p>
          <a:p>
            <a:pPr marL="0" indent="0"/>
            <a:r>
              <a:rPr lang="en" sz="1700" dirty="0"/>
              <a:t>5= America</a:t>
            </a:r>
          </a:p>
        </p:txBody>
      </p:sp>
      <p:sp>
        <p:nvSpPr>
          <p:cNvPr id="1343" name="Google Shape;1343;p73"/>
          <p:cNvSpPr/>
          <p:nvPr/>
        </p:nvSpPr>
        <p:spPr>
          <a:xfrm rot="5400000">
            <a:off x="3943262" y="3973507"/>
            <a:ext cx="4318214" cy="45720"/>
          </a:xfrm>
          <a:custGeom>
            <a:avLst/>
            <a:gdLst/>
            <a:ahLst/>
            <a:cxnLst/>
            <a:rect l="l" t="t" r="r" b="b"/>
            <a:pathLst>
              <a:path w="137199" h="1426" extrusionOk="0">
                <a:moveTo>
                  <a:pt x="12716" y="0"/>
                </a:moveTo>
                <a:cubicBezTo>
                  <a:pt x="1" y="0"/>
                  <a:pt x="1" y="1426"/>
                  <a:pt x="12716" y="1426"/>
                </a:cubicBezTo>
                <a:cubicBezTo>
                  <a:pt x="13005" y="1426"/>
                  <a:pt x="13301" y="1425"/>
                  <a:pt x="13603" y="1424"/>
                </a:cubicBezTo>
                <a:cubicBezTo>
                  <a:pt x="54189" y="1285"/>
                  <a:pt x="94810" y="1008"/>
                  <a:pt x="135396" y="800"/>
                </a:cubicBezTo>
                <a:cubicBezTo>
                  <a:pt x="137198" y="800"/>
                  <a:pt x="137198" y="627"/>
                  <a:pt x="135396" y="627"/>
                </a:cubicBezTo>
                <a:cubicBezTo>
                  <a:pt x="94810" y="419"/>
                  <a:pt x="54189" y="141"/>
                  <a:pt x="13603" y="3"/>
                </a:cubicBezTo>
                <a:cubicBezTo>
                  <a:pt x="13301" y="1"/>
                  <a:pt x="13005" y="0"/>
                  <a:pt x="1271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44" name="Google Shape;1344;p73"/>
          <p:cNvSpPr/>
          <p:nvPr/>
        </p:nvSpPr>
        <p:spPr>
          <a:xfrm rot="-5400000">
            <a:off x="1255736" y="4085136"/>
            <a:ext cx="4541472" cy="45719"/>
          </a:xfrm>
          <a:custGeom>
            <a:avLst/>
            <a:gdLst/>
            <a:ahLst/>
            <a:cxnLst/>
            <a:rect l="l" t="t" r="r" b="b"/>
            <a:pathLst>
              <a:path w="137199" h="1426" extrusionOk="0">
                <a:moveTo>
                  <a:pt x="12716" y="0"/>
                </a:moveTo>
                <a:cubicBezTo>
                  <a:pt x="1" y="0"/>
                  <a:pt x="1" y="1426"/>
                  <a:pt x="12716" y="1426"/>
                </a:cubicBezTo>
                <a:cubicBezTo>
                  <a:pt x="13005" y="1426"/>
                  <a:pt x="13301" y="1425"/>
                  <a:pt x="13603" y="1424"/>
                </a:cubicBezTo>
                <a:cubicBezTo>
                  <a:pt x="54189" y="1285"/>
                  <a:pt x="94810" y="1008"/>
                  <a:pt x="135396" y="800"/>
                </a:cubicBezTo>
                <a:cubicBezTo>
                  <a:pt x="137198" y="800"/>
                  <a:pt x="137198" y="627"/>
                  <a:pt x="135396" y="627"/>
                </a:cubicBezTo>
                <a:cubicBezTo>
                  <a:pt x="94810" y="419"/>
                  <a:pt x="54189" y="141"/>
                  <a:pt x="13603" y="3"/>
                </a:cubicBezTo>
                <a:cubicBezTo>
                  <a:pt x="13301" y="1"/>
                  <a:pt x="13005" y="0"/>
                  <a:pt x="1271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45" name="Google Shape;1345;p73"/>
          <p:cNvSpPr/>
          <p:nvPr/>
        </p:nvSpPr>
        <p:spPr>
          <a:xfrm rot="-5400000" flipV="1">
            <a:off x="6494491" y="4019127"/>
            <a:ext cx="4541472" cy="45719"/>
          </a:xfrm>
          <a:custGeom>
            <a:avLst/>
            <a:gdLst/>
            <a:ahLst/>
            <a:cxnLst/>
            <a:rect l="l" t="t" r="r" b="b"/>
            <a:pathLst>
              <a:path w="137199" h="1426" extrusionOk="0">
                <a:moveTo>
                  <a:pt x="12716" y="0"/>
                </a:moveTo>
                <a:cubicBezTo>
                  <a:pt x="1" y="0"/>
                  <a:pt x="1" y="1426"/>
                  <a:pt x="12716" y="1426"/>
                </a:cubicBezTo>
                <a:cubicBezTo>
                  <a:pt x="13005" y="1426"/>
                  <a:pt x="13301" y="1425"/>
                  <a:pt x="13603" y="1424"/>
                </a:cubicBezTo>
                <a:cubicBezTo>
                  <a:pt x="54189" y="1285"/>
                  <a:pt x="94810" y="1008"/>
                  <a:pt x="135396" y="800"/>
                </a:cubicBezTo>
                <a:cubicBezTo>
                  <a:pt x="137198" y="800"/>
                  <a:pt x="137198" y="627"/>
                  <a:pt x="135396" y="627"/>
                </a:cubicBezTo>
                <a:cubicBezTo>
                  <a:pt x="94810" y="419"/>
                  <a:pt x="54189" y="141"/>
                  <a:pt x="13603" y="3"/>
                </a:cubicBezTo>
                <a:cubicBezTo>
                  <a:pt x="13301" y="1"/>
                  <a:pt x="13005" y="0"/>
                  <a:pt x="1271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3437F07-35E3-4436-DD76-AA44BBFB5B7D}"/>
              </a:ext>
            </a:extLst>
          </p:cNvPr>
          <p:cNvSpPr/>
          <p:nvPr/>
        </p:nvSpPr>
        <p:spPr>
          <a:xfrm>
            <a:off x="1065313" y="1777835"/>
            <a:ext cx="2089383" cy="68756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3B201F-13DB-8C7F-7479-BF7E024144A0}"/>
              </a:ext>
            </a:extLst>
          </p:cNvPr>
          <p:cNvSpPr/>
          <p:nvPr/>
        </p:nvSpPr>
        <p:spPr>
          <a:xfrm>
            <a:off x="3726249" y="1777835"/>
            <a:ext cx="2089383" cy="68756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E6ACB0-20C8-2FEA-6B91-79E819CB9A3D}"/>
              </a:ext>
            </a:extLst>
          </p:cNvPr>
          <p:cNvSpPr/>
          <p:nvPr/>
        </p:nvSpPr>
        <p:spPr>
          <a:xfrm>
            <a:off x="6376370" y="1782598"/>
            <a:ext cx="2089383" cy="68756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5CB972-CB38-7DDA-46AF-2BE41A4D383B}"/>
              </a:ext>
            </a:extLst>
          </p:cNvPr>
          <p:cNvSpPr/>
          <p:nvPr/>
        </p:nvSpPr>
        <p:spPr>
          <a:xfrm>
            <a:off x="9137003" y="1791235"/>
            <a:ext cx="2089383" cy="68756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9F93A8-FCBE-FE2C-6331-E5EEB5D5E8C6}"/>
              </a:ext>
            </a:extLst>
          </p:cNvPr>
          <p:cNvSpPr/>
          <p:nvPr/>
        </p:nvSpPr>
        <p:spPr>
          <a:xfrm>
            <a:off x="928349" y="3878095"/>
            <a:ext cx="2449738" cy="74120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8F2426-ED76-55B9-564A-84D1B028E480}"/>
              </a:ext>
            </a:extLst>
          </p:cNvPr>
          <p:cNvSpPr/>
          <p:nvPr/>
        </p:nvSpPr>
        <p:spPr>
          <a:xfrm>
            <a:off x="3803425" y="3931729"/>
            <a:ext cx="2089383" cy="68756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88BB-0EF1-2264-C265-ED20A5C9439C}"/>
              </a:ext>
            </a:extLst>
          </p:cNvPr>
          <p:cNvSpPr/>
          <p:nvPr/>
        </p:nvSpPr>
        <p:spPr>
          <a:xfrm>
            <a:off x="6417629" y="3968905"/>
            <a:ext cx="1991607" cy="650390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607386-798C-E0D7-908C-1C2188992E40}"/>
              </a:ext>
            </a:extLst>
          </p:cNvPr>
          <p:cNvSpPr/>
          <p:nvPr/>
        </p:nvSpPr>
        <p:spPr>
          <a:xfrm>
            <a:off x="8959261" y="3984746"/>
            <a:ext cx="2440960" cy="687566"/>
          </a:xfrm>
          <a:prstGeom prst="rect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E18F792-6177-CBF6-C52B-9C7E4A4AEBC0}"/>
              </a:ext>
            </a:extLst>
          </p:cNvPr>
          <p:cNvCxnSpPr>
            <a:cxnSpLocks/>
          </p:cNvCxnSpPr>
          <p:nvPr/>
        </p:nvCxnSpPr>
        <p:spPr>
          <a:xfrm>
            <a:off x="-1558" y="1002647"/>
            <a:ext cx="8789645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63" name="Rectangle 1162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65" name="Rectangle 1164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48" name="Google Shape;1148;p41"/>
          <p:cNvSpPr txBox="1"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>
              <a:spcBef>
                <a:spcPct val="0"/>
              </a:spcBef>
            </a:pPr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DATASET ONE: UCPD WAR</a:t>
            </a:r>
          </a:p>
        </p:txBody>
      </p:sp>
      <p:sp>
        <p:nvSpPr>
          <p:cNvPr id="1167" name="Rectangle: Rounded Corners 1166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3C10DE6-47CE-0A5A-51CF-ED494667DF0D}"/>
              </a:ext>
            </a:extLst>
          </p:cNvPr>
          <p:cNvSpPr/>
          <p:nvPr/>
        </p:nvSpPr>
        <p:spPr>
          <a:xfrm>
            <a:off x="1903615" y="1042988"/>
            <a:ext cx="8384770" cy="8542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539EDD22-8914-3D18-E0EA-5CEF5E3DE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771" y="1267836"/>
            <a:ext cx="11544067" cy="51082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2528</TotalTime>
  <Words>2821</Words>
  <Application>Microsoft Macintosh PowerPoint</Application>
  <PresentationFormat>Widescreen</PresentationFormat>
  <Paragraphs>471</Paragraphs>
  <Slides>43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43</vt:i4>
      </vt:variant>
    </vt:vector>
  </HeadingPairs>
  <TitlesOfParts>
    <vt:vector size="58" baseType="lpstr">
      <vt:lpstr>Arial</vt:lpstr>
      <vt:lpstr>Athelas</vt:lpstr>
      <vt:lpstr>Berlin Sans FB</vt:lpstr>
      <vt:lpstr>Calibri</vt:lpstr>
      <vt:lpstr>Calibri Light</vt:lpstr>
      <vt:lpstr>Fira Sans Extra Condensed Medium</vt:lpstr>
      <vt:lpstr>Lato</vt:lpstr>
      <vt:lpstr>Livvic</vt:lpstr>
      <vt:lpstr>Nunito Light</vt:lpstr>
      <vt:lpstr>Palatino</vt:lpstr>
      <vt:lpstr>Rajdhani</vt:lpstr>
      <vt:lpstr>Redressed</vt:lpstr>
      <vt:lpstr>Roboto Slab Light</vt:lpstr>
      <vt:lpstr>Office Theme</vt:lpstr>
      <vt:lpstr>1_Office Theme</vt:lpstr>
      <vt:lpstr>UNDERSTANDING INTERNATIONAL CONFLICT</vt:lpstr>
      <vt:lpstr>PowerPoint Presentation</vt:lpstr>
      <vt:lpstr>01</vt:lpstr>
      <vt:lpstr>R-Squared: 0.229</vt:lpstr>
      <vt:lpstr>Understanding the Variables</vt:lpstr>
      <vt:lpstr>CAN NEW TECHNIQUES PROVIDE NEW INFORMATION?</vt:lpstr>
      <vt:lpstr>02</vt:lpstr>
      <vt:lpstr>LOCATION</vt:lpstr>
      <vt:lpstr>DATASET ONE: UCPD WAR</vt:lpstr>
      <vt:lpstr>74%</vt:lpstr>
      <vt:lpstr>WAR BY REGION</vt:lpstr>
      <vt:lpstr>PowerPoint Presentation</vt:lpstr>
      <vt:lpstr>DATASET TWO: WAR</vt:lpstr>
      <vt:lpstr>GDP</vt:lpstr>
      <vt:lpstr>INFLUENCE PLOTS</vt:lpstr>
      <vt:lpstr>OUTLIERS BY VARIABLE</vt:lpstr>
      <vt:lpstr>PCA</vt:lpstr>
      <vt:lpstr>PCA OBJECTIVES</vt:lpstr>
      <vt:lpstr>PowerPoint Presentation</vt:lpstr>
      <vt:lpstr>EIGENVECTORS: CORRELATION MATRIX</vt:lpstr>
      <vt:lpstr>PowerPoint Presentation</vt:lpstr>
      <vt:lpstr>PowerPoint Presentation</vt:lpstr>
      <vt:lpstr>Factor Analysis</vt:lpstr>
      <vt:lpstr>PowerPoint Presentation</vt:lpstr>
      <vt:lpstr>PowerPoint Presentation</vt:lpstr>
      <vt:lpstr>Further Discussion</vt:lpstr>
      <vt:lpstr>KEY TAKEAWAYS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War and Conflict</dc:title>
  <dc:creator>Nishath Fatima</dc:creator>
  <cp:lastModifiedBy>Nishath Fatima</cp:lastModifiedBy>
  <cp:revision>3</cp:revision>
  <dcterms:created xsi:type="dcterms:W3CDTF">2023-03-13T06:39:15Z</dcterms:created>
  <dcterms:modified xsi:type="dcterms:W3CDTF">2023-03-15T00:47:44Z</dcterms:modified>
</cp:coreProperties>
</file>

<file path=docProps/thumbnail.jpeg>
</file>